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notesMasterIdLst>
    <p:notesMasterId r:id="rId9"/>
  </p:notesMasterIdLst>
  <p:sldIdLst>
    <p:sldId id="257" r:id="rId2"/>
    <p:sldId id="264" r:id="rId3"/>
    <p:sldId id="265" r:id="rId4"/>
    <p:sldId id="268" r:id="rId5"/>
    <p:sldId id="266" r:id="rId6"/>
    <p:sldId id="267" r:id="rId7"/>
    <p:sldId id="269" r:id="rId8"/>
  </p:sldIdLst>
  <p:sldSz cx="9144000" cy="6858000" type="screen4x3"/>
  <p:notesSz cx="6858000" cy="9144000"/>
  <p:defaultTextStyle>
    <a:defPPr>
      <a:defRPr lang="cs-C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7" d="100"/>
          <a:sy n="77" d="100"/>
        </p:scale>
        <p:origin x="-1176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06BD381B-93F3-4666-9B7B-0BBB5E757D5D}" type="datetimeFigureOut">
              <a:rPr lang="cs-CZ"/>
              <a:pPr>
                <a:defRPr/>
              </a:pPr>
              <a:t>8.12.2013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cs-CZ" noProof="0" smtClean="0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B7BB7E70-55DB-4570-AEB8-8FC1066890DB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3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>
              <a:spcBef>
                <a:spcPct val="0"/>
              </a:spcBef>
            </a:pPr>
            <a:endParaRPr lang="cs-CZ" smtClean="0"/>
          </a:p>
        </p:txBody>
      </p:sp>
      <p:sp>
        <p:nvSpPr>
          <p:cNvPr id="4100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C51AA8F-2CB8-44F1-A5A4-103C9D39E37A}" type="slidenum">
              <a:rPr lang="cs-CZ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cs-CZ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0178" name="Group 2"/>
          <p:cNvGrpSpPr>
            <a:grpSpLocks/>
          </p:cNvGrpSpPr>
          <p:nvPr/>
        </p:nvGrpSpPr>
        <p:grpSpPr bwMode="auto">
          <a:xfrm>
            <a:off x="4716463" y="5345113"/>
            <a:ext cx="4427537" cy="1512887"/>
            <a:chOff x="2971" y="3367"/>
            <a:chExt cx="2789" cy="953"/>
          </a:xfrm>
        </p:grpSpPr>
        <p:sp>
          <p:nvSpPr>
            <p:cNvPr id="50179" name="Freeform 3"/>
            <p:cNvSpPr>
              <a:spLocks/>
            </p:cNvSpPr>
            <p:nvPr/>
          </p:nvSpPr>
          <p:spPr bwMode="ltGray">
            <a:xfrm>
              <a:off x="2971" y="3367"/>
              <a:ext cx="2789" cy="953"/>
            </a:xfrm>
            <a:custGeom>
              <a:avLst/>
              <a:gdLst/>
              <a:ahLst/>
              <a:cxnLst>
                <a:cxn ang="0">
                  <a:pos x="2768" y="18"/>
                </a:cxn>
                <a:cxn ang="0">
                  <a:pos x="2678" y="24"/>
                </a:cxn>
                <a:cxn ang="0">
                  <a:pos x="2613" y="102"/>
                </a:cxn>
                <a:cxn ang="0">
                  <a:pos x="2511" y="156"/>
                </a:cxn>
                <a:cxn ang="0">
                  <a:pos x="2505" y="222"/>
                </a:cxn>
                <a:cxn ang="0">
                  <a:pos x="2487" y="246"/>
                </a:cxn>
                <a:cxn ang="0">
                  <a:pos x="2469" y="252"/>
                </a:cxn>
                <a:cxn ang="0">
                  <a:pos x="2397" y="210"/>
                </a:cxn>
                <a:cxn ang="0">
                  <a:pos x="2260" y="192"/>
                </a:cxn>
                <a:cxn ang="0">
                  <a:pos x="2236" y="186"/>
                </a:cxn>
                <a:cxn ang="0">
                  <a:pos x="2218" y="192"/>
                </a:cxn>
                <a:cxn ang="0">
                  <a:pos x="2146" y="228"/>
                </a:cxn>
                <a:cxn ang="0">
                  <a:pos x="2110" y="240"/>
                </a:cxn>
                <a:cxn ang="0">
                  <a:pos x="2086" y="246"/>
                </a:cxn>
                <a:cxn ang="0">
                  <a:pos x="2074" y="258"/>
                </a:cxn>
                <a:cxn ang="0">
                  <a:pos x="2074" y="276"/>
                </a:cxn>
                <a:cxn ang="0">
                  <a:pos x="2051" y="300"/>
                </a:cxn>
                <a:cxn ang="0">
                  <a:pos x="2033" y="312"/>
                </a:cxn>
                <a:cxn ang="0">
                  <a:pos x="2021" y="324"/>
                </a:cxn>
                <a:cxn ang="0">
                  <a:pos x="2009" y="336"/>
                </a:cxn>
                <a:cxn ang="0">
                  <a:pos x="1979" y="342"/>
                </a:cxn>
                <a:cxn ang="0">
                  <a:pos x="1913" y="336"/>
                </a:cxn>
                <a:cxn ang="0">
                  <a:pos x="1877" y="330"/>
                </a:cxn>
                <a:cxn ang="0">
                  <a:pos x="1865" y="342"/>
                </a:cxn>
                <a:cxn ang="0">
                  <a:pos x="1853" y="354"/>
                </a:cxn>
                <a:cxn ang="0">
                  <a:pos x="1823" y="360"/>
                </a:cxn>
                <a:cxn ang="0">
                  <a:pos x="1764" y="342"/>
                </a:cxn>
                <a:cxn ang="0">
                  <a:pos x="1740" y="342"/>
                </a:cxn>
                <a:cxn ang="0">
                  <a:pos x="1716" y="354"/>
                </a:cxn>
                <a:cxn ang="0">
                  <a:pos x="1656" y="425"/>
                </a:cxn>
                <a:cxn ang="0">
                  <a:pos x="1614" y="569"/>
                </a:cxn>
                <a:cxn ang="0">
                  <a:pos x="1614" y="593"/>
                </a:cxn>
                <a:cxn ang="0">
                  <a:pos x="1620" y="641"/>
                </a:cxn>
                <a:cxn ang="0">
                  <a:pos x="1638" y="659"/>
                </a:cxn>
                <a:cxn ang="0">
                  <a:pos x="1632" y="671"/>
                </a:cxn>
                <a:cxn ang="0">
                  <a:pos x="1620" y="683"/>
                </a:cxn>
                <a:cxn ang="0">
                  <a:pos x="1542" y="689"/>
                </a:cxn>
                <a:cxn ang="0">
                  <a:pos x="1465" y="629"/>
                </a:cxn>
                <a:cxn ang="0">
                  <a:pos x="1333" y="587"/>
                </a:cxn>
                <a:cxn ang="0">
                  <a:pos x="1184" y="671"/>
                </a:cxn>
                <a:cxn ang="0">
                  <a:pos x="1016" y="731"/>
                </a:cxn>
                <a:cxn ang="0">
                  <a:pos x="813" y="743"/>
                </a:cxn>
                <a:cxn ang="0">
                  <a:pos x="628" y="701"/>
                </a:cxn>
                <a:cxn ang="0">
                  <a:pos x="568" y="695"/>
                </a:cxn>
                <a:cxn ang="0">
                  <a:pos x="556" y="701"/>
                </a:cxn>
                <a:cxn ang="0">
                  <a:pos x="520" y="731"/>
                </a:cxn>
                <a:cxn ang="0">
                  <a:pos x="436" y="809"/>
                </a:cxn>
                <a:cxn ang="0">
                  <a:pos x="406" y="821"/>
                </a:cxn>
                <a:cxn ang="0">
                  <a:pos x="382" y="821"/>
                </a:cxn>
                <a:cxn ang="0">
                  <a:pos x="335" y="827"/>
                </a:cxn>
                <a:cxn ang="0">
                  <a:pos x="209" y="851"/>
                </a:cxn>
                <a:cxn ang="0">
                  <a:pos x="173" y="857"/>
                </a:cxn>
                <a:cxn ang="0">
                  <a:pos x="125" y="851"/>
                </a:cxn>
                <a:cxn ang="0">
                  <a:pos x="107" y="857"/>
                </a:cxn>
                <a:cxn ang="0">
                  <a:pos x="101" y="875"/>
                </a:cxn>
                <a:cxn ang="0">
                  <a:pos x="83" y="887"/>
                </a:cxn>
                <a:cxn ang="0">
                  <a:pos x="48" y="899"/>
                </a:cxn>
                <a:cxn ang="0">
                  <a:pos x="2780" y="24"/>
                </a:cxn>
              </a:cxnLst>
              <a:rect l="0" t="0" r="r" b="b"/>
              <a:pathLst>
                <a:path w="2780" h="953">
                  <a:moveTo>
                    <a:pt x="2780" y="24"/>
                  </a:moveTo>
                  <a:lnTo>
                    <a:pt x="2774" y="24"/>
                  </a:lnTo>
                  <a:lnTo>
                    <a:pt x="2774" y="18"/>
                  </a:lnTo>
                  <a:lnTo>
                    <a:pt x="2768" y="18"/>
                  </a:lnTo>
                  <a:lnTo>
                    <a:pt x="2756" y="12"/>
                  </a:lnTo>
                  <a:lnTo>
                    <a:pt x="2738" y="6"/>
                  </a:lnTo>
                  <a:lnTo>
                    <a:pt x="2714" y="0"/>
                  </a:lnTo>
                  <a:lnTo>
                    <a:pt x="2678" y="24"/>
                  </a:lnTo>
                  <a:lnTo>
                    <a:pt x="2643" y="54"/>
                  </a:lnTo>
                  <a:lnTo>
                    <a:pt x="2619" y="90"/>
                  </a:lnTo>
                  <a:lnTo>
                    <a:pt x="2613" y="96"/>
                  </a:lnTo>
                  <a:lnTo>
                    <a:pt x="2613" y="102"/>
                  </a:lnTo>
                  <a:lnTo>
                    <a:pt x="2601" y="108"/>
                  </a:lnTo>
                  <a:lnTo>
                    <a:pt x="2583" y="120"/>
                  </a:lnTo>
                  <a:lnTo>
                    <a:pt x="2541" y="132"/>
                  </a:lnTo>
                  <a:lnTo>
                    <a:pt x="2511" y="156"/>
                  </a:lnTo>
                  <a:lnTo>
                    <a:pt x="2511" y="204"/>
                  </a:lnTo>
                  <a:lnTo>
                    <a:pt x="2511" y="210"/>
                  </a:lnTo>
                  <a:lnTo>
                    <a:pt x="2505" y="216"/>
                  </a:lnTo>
                  <a:lnTo>
                    <a:pt x="2505" y="222"/>
                  </a:lnTo>
                  <a:lnTo>
                    <a:pt x="2499" y="228"/>
                  </a:lnTo>
                  <a:lnTo>
                    <a:pt x="2499" y="240"/>
                  </a:lnTo>
                  <a:lnTo>
                    <a:pt x="2493" y="246"/>
                  </a:lnTo>
                  <a:lnTo>
                    <a:pt x="2487" y="246"/>
                  </a:lnTo>
                  <a:lnTo>
                    <a:pt x="2487" y="252"/>
                  </a:lnTo>
                  <a:lnTo>
                    <a:pt x="2481" y="252"/>
                  </a:lnTo>
                  <a:lnTo>
                    <a:pt x="2475" y="252"/>
                  </a:lnTo>
                  <a:lnTo>
                    <a:pt x="2469" y="252"/>
                  </a:lnTo>
                  <a:lnTo>
                    <a:pt x="2457" y="252"/>
                  </a:lnTo>
                  <a:lnTo>
                    <a:pt x="2439" y="258"/>
                  </a:lnTo>
                  <a:lnTo>
                    <a:pt x="2415" y="222"/>
                  </a:lnTo>
                  <a:lnTo>
                    <a:pt x="2397" y="210"/>
                  </a:lnTo>
                  <a:lnTo>
                    <a:pt x="2373" y="216"/>
                  </a:lnTo>
                  <a:lnTo>
                    <a:pt x="2332" y="216"/>
                  </a:lnTo>
                  <a:lnTo>
                    <a:pt x="2296" y="204"/>
                  </a:lnTo>
                  <a:lnTo>
                    <a:pt x="2260" y="192"/>
                  </a:lnTo>
                  <a:lnTo>
                    <a:pt x="2260" y="192"/>
                  </a:lnTo>
                  <a:lnTo>
                    <a:pt x="2248" y="186"/>
                  </a:lnTo>
                  <a:lnTo>
                    <a:pt x="2242" y="186"/>
                  </a:lnTo>
                  <a:lnTo>
                    <a:pt x="2236" y="186"/>
                  </a:lnTo>
                  <a:lnTo>
                    <a:pt x="2230" y="186"/>
                  </a:lnTo>
                  <a:lnTo>
                    <a:pt x="2224" y="192"/>
                  </a:lnTo>
                  <a:lnTo>
                    <a:pt x="2224" y="192"/>
                  </a:lnTo>
                  <a:lnTo>
                    <a:pt x="2218" y="192"/>
                  </a:lnTo>
                  <a:lnTo>
                    <a:pt x="2212" y="198"/>
                  </a:lnTo>
                  <a:lnTo>
                    <a:pt x="2194" y="204"/>
                  </a:lnTo>
                  <a:lnTo>
                    <a:pt x="2170" y="210"/>
                  </a:lnTo>
                  <a:lnTo>
                    <a:pt x="2146" y="228"/>
                  </a:lnTo>
                  <a:lnTo>
                    <a:pt x="2122" y="240"/>
                  </a:lnTo>
                  <a:lnTo>
                    <a:pt x="2116" y="240"/>
                  </a:lnTo>
                  <a:lnTo>
                    <a:pt x="2110" y="240"/>
                  </a:lnTo>
                  <a:lnTo>
                    <a:pt x="2110" y="240"/>
                  </a:lnTo>
                  <a:lnTo>
                    <a:pt x="2104" y="240"/>
                  </a:lnTo>
                  <a:lnTo>
                    <a:pt x="2098" y="246"/>
                  </a:lnTo>
                  <a:lnTo>
                    <a:pt x="2092" y="246"/>
                  </a:lnTo>
                  <a:lnTo>
                    <a:pt x="2086" y="246"/>
                  </a:lnTo>
                  <a:lnTo>
                    <a:pt x="2080" y="252"/>
                  </a:lnTo>
                  <a:lnTo>
                    <a:pt x="2080" y="258"/>
                  </a:lnTo>
                  <a:lnTo>
                    <a:pt x="2074" y="258"/>
                  </a:lnTo>
                  <a:lnTo>
                    <a:pt x="2074" y="258"/>
                  </a:lnTo>
                  <a:lnTo>
                    <a:pt x="2074" y="264"/>
                  </a:lnTo>
                  <a:lnTo>
                    <a:pt x="2074" y="264"/>
                  </a:lnTo>
                  <a:lnTo>
                    <a:pt x="2074" y="270"/>
                  </a:lnTo>
                  <a:lnTo>
                    <a:pt x="2074" y="276"/>
                  </a:lnTo>
                  <a:lnTo>
                    <a:pt x="2069" y="288"/>
                  </a:lnTo>
                  <a:lnTo>
                    <a:pt x="2057" y="300"/>
                  </a:lnTo>
                  <a:lnTo>
                    <a:pt x="2057" y="300"/>
                  </a:lnTo>
                  <a:lnTo>
                    <a:pt x="2051" y="300"/>
                  </a:lnTo>
                  <a:lnTo>
                    <a:pt x="2045" y="300"/>
                  </a:lnTo>
                  <a:lnTo>
                    <a:pt x="2039" y="306"/>
                  </a:lnTo>
                  <a:lnTo>
                    <a:pt x="2033" y="306"/>
                  </a:lnTo>
                  <a:lnTo>
                    <a:pt x="2033" y="312"/>
                  </a:lnTo>
                  <a:lnTo>
                    <a:pt x="2027" y="312"/>
                  </a:lnTo>
                  <a:lnTo>
                    <a:pt x="2027" y="318"/>
                  </a:lnTo>
                  <a:lnTo>
                    <a:pt x="2027" y="318"/>
                  </a:lnTo>
                  <a:lnTo>
                    <a:pt x="2021" y="324"/>
                  </a:lnTo>
                  <a:lnTo>
                    <a:pt x="2021" y="324"/>
                  </a:lnTo>
                  <a:lnTo>
                    <a:pt x="2015" y="330"/>
                  </a:lnTo>
                  <a:lnTo>
                    <a:pt x="2015" y="330"/>
                  </a:lnTo>
                  <a:lnTo>
                    <a:pt x="2009" y="336"/>
                  </a:lnTo>
                  <a:lnTo>
                    <a:pt x="1997" y="336"/>
                  </a:lnTo>
                  <a:lnTo>
                    <a:pt x="1991" y="342"/>
                  </a:lnTo>
                  <a:lnTo>
                    <a:pt x="1985" y="342"/>
                  </a:lnTo>
                  <a:lnTo>
                    <a:pt x="1979" y="342"/>
                  </a:lnTo>
                  <a:lnTo>
                    <a:pt x="1961" y="336"/>
                  </a:lnTo>
                  <a:lnTo>
                    <a:pt x="1925" y="336"/>
                  </a:lnTo>
                  <a:lnTo>
                    <a:pt x="1919" y="336"/>
                  </a:lnTo>
                  <a:lnTo>
                    <a:pt x="1913" y="336"/>
                  </a:lnTo>
                  <a:lnTo>
                    <a:pt x="1895" y="330"/>
                  </a:lnTo>
                  <a:lnTo>
                    <a:pt x="1889" y="330"/>
                  </a:lnTo>
                  <a:lnTo>
                    <a:pt x="1883" y="330"/>
                  </a:lnTo>
                  <a:lnTo>
                    <a:pt x="1877" y="330"/>
                  </a:lnTo>
                  <a:lnTo>
                    <a:pt x="1877" y="330"/>
                  </a:lnTo>
                  <a:lnTo>
                    <a:pt x="1871" y="336"/>
                  </a:lnTo>
                  <a:lnTo>
                    <a:pt x="1871" y="336"/>
                  </a:lnTo>
                  <a:lnTo>
                    <a:pt x="1865" y="342"/>
                  </a:lnTo>
                  <a:lnTo>
                    <a:pt x="1865" y="342"/>
                  </a:lnTo>
                  <a:lnTo>
                    <a:pt x="1859" y="348"/>
                  </a:lnTo>
                  <a:lnTo>
                    <a:pt x="1859" y="348"/>
                  </a:lnTo>
                  <a:lnTo>
                    <a:pt x="1853" y="354"/>
                  </a:lnTo>
                  <a:lnTo>
                    <a:pt x="1847" y="354"/>
                  </a:lnTo>
                  <a:lnTo>
                    <a:pt x="1835" y="360"/>
                  </a:lnTo>
                  <a:lnTo>
                    <a:pt x="1829" y="360"/>
                  </a:lnTo>
                  <a:lnTo>
                    <a:pt x="1823" y="360"/>
                  </a:lnTo>
                  <a:lnTo>
                    <a:pt x="1817" y="360"/>
                  </a:lnTo>
                  <a:lnTo>
                    <a:pt x="1776" y="342"/>
                  </a:lnTo>
                  <a:lnTo>
                    <a:pt x="1770" y="342"/>
                  </a:lnTo>
                  <a:lnTo>
                    <a:pt x="1764" y="342"/>
                  </a:lnTo>
                  <a:lnTo>
                    <a:pt x="1758" y="342"/>
                  </a:lnTo>
                  <a:lnTo>
                    <a:pt x="1746" y="342"/>
                  </a:lnTo>
                  <a:lnTo>
                    <a:pt x="1746" y="342"/>
                  </a:lnTo>
                  <a:lnTo>
                    <a:pt x="1740" y="342"/>
                  </a:lnTo>
                  <a:lnTo>
                    <a:pt x="1734" y="342"/>
                  </a:lnTo>
                  <a:lnTo>
                    <a:pt x="1728" y="348"/>
                  </a:lnTo>
                  <a:lnTo>
                    <a:pt x="1722" y="348"/>
                  </a:lnTo>
                  <a:lnTo>
                    <a:pt x="1716" y="354"/>
                  </a:lnTo>
                  <a:lnTo>
                    <a:pt x="1704" y="366"/>
                  </a:lnTo>
                  <a:lnTo>
                    <a:pt x="1698" y="378"/>
                  </a:lnTo>
                  <a:lnTo>
                    <a:pt x="1674" y="402"/>
                  </a:lnTo>
                  <a:lnTo>
                    <a:pt x="1656" y="425"/>
                  </a:lnTo>
                  <a:lnTo>
                    <a:pt x="1632" y="461"/>
                  </a:lnTo>
                  <a:lnTo>
                    <a:pt x="1614" y="509"/>
                  </a:lnTo>
                  <a:lnTo>
                    <a:pt x="1614" y="563"/>
                  </a:lnTo>
                  <a:lnTo>
                    <a:pt x="1614" y="569"/>
                  </a:lnTo>
                  <a:lnTo>
                    <a:pt x="1614" y="575"/>
                  </a:lnTo>
                  <a:lnTo>
                    <a:pt x="1614" y="581"/>
                  </a:lnTo>
                  <a:lnTo>
                    <a:pt x="1614" y="587"/>
                  </a:lnTo>
                  <a:lnTo>
                    <a:pt x="1614" y="593"/>
                  </a:lnTo>
                  <a:lnTo>
                    <a:pt x="1614" y="599"/>
                  </a:lnTo>
                  <a:lnTo>
                    <a:pt x="1614" y="605"/>
                  </a:lnTo>
                  <a:lnTo>
                    <a:pt x="1614" y="617"/>
                  </a:lnTo>
                  <a:lnTo>
                    <a:pt x="1620" y="641"/>
                  </a:lnTo>
                  <a:lnTo>
                    <a:pt x="1626" y="641"/>
                  </a:lnTo>
                  <a:lnTo>
                    <a:pt x="1632" y="647"/>
                  </a:lnTo>
                  <a:lnTo>
                    <a:pt x="1632" y="659"/>
                  </a:lnTo>
                  <a:lnTo>
                    <a:pt x="1638" y="659"/>
                  </a:lnTo>
                  <a:lnTo>
                    <a:pt x="1638" y="665"/>
                  </a:lnTo>
                  <a:lnTo>
                    <a:pt x="1638" y="665"/>
                  </a:lnTo>
                  <a:lnTo>
                    <a:pt x="1638" y="671"/>
                  </a:lnTo>
                  <a:lnTo>
                    <a:pt x="1632" y="671"/>
                  </a:lnTo>
                  <a:lnTo>
                    <a:pt x="1632" y="677"/>
                  </a:lnTo>
                  <a:lnTo>
                    <a:pt x="1632" y="677"/>
                  </a:lnTo>
                  <a:lnTo>
                    <a:pt x="1626" y="677"/>
                  </a:lnTo>
                  <a:lnTo>
                    <a:pt x="1620" y="683"/>
                  </a:lnTo>
                  <a:lnTo>
                    <a:pt x="1596" y="689"/>
                  </a:lnTo>
                  <a:lnTo>
                    <a:pt x="1572" y="689"/>
                  </a:lnTo>
                  <a:lnTo>
                    <a:pt x="1548" y="689"/>
                  </a:lnTo>
                  <a:lnTo>
                    <a:pt x="1542" y="689"/>
                  </a:lnTo>
                  <a:lnTo>
                    <a:pt x="1536" y="689"/>
                  </a:lnTo>
                  <a:lnTo>
                    <a:pt x="1518" y="683"/>
                  </a:lnTo>
                  <a:lnTo>
                    <a:pt x="1495" y="671"/>
                  </a:lnTo>
                  <a:lnTo>
                    <a:pt x="1465" y="629"/>
                  </a:lnTo>
                  <a:lnTo>
                    <a:pt x="1435" y="599"/>
                  </a:lnTo>
                  <a:lnTo>
                    <a:pt x="1405" y="581"/>
                  </a:lnTo>
                  <a:lnTo>
                    <a:pt x="1375" y="563"/>
                  </a:lnTo>
                  <a:lnTo>
                    <a:pt x="1333" y="587"/>
                  </a:lnTo>
                  <a:lnTo>
                    <a:pt x="1303" y="653"/>
                  </a:lnTo>
                  <a:lnTo>
                    <a:pt x="1261" y="665"/>
                  </a:lnTo>
                  <a:lnTo>
                    <a:pt x="1219" y="653"/>
                  </a:lnTo>
                  <a:lnTo>
                    <a:pt x="1184" y="671"/>
                  </a:lnTo>
                  <a:lnTo>
                    <a:pt x="1136" y="671"/>
                  </a:lnTo>
                  <a:lnTo>
                    <a:pt x="1106" y="671"/>
                  </a:lnTo>
                  <a:lnTo>
                    <a:pt x="1076" y="707"/>
                  </a:lnTo>
                  <a:lnTo>
                    <a:pt x="1016" y="731"/>
                  </a:lnTo>
                  <a:lnTo>
                    <a:pt x="944" y="761"/>
                  </a:lnTo>
                  <a:lnTo>
                    <a:pt x="921" y="773"/>
                  </a:lnTo>
                  <a:lnTo>
                    <a:pt x="867" y="773"/>
                  </a:lnTo>
                  <a:lnTo>
                    <a:pt x="813" y="743"/>
                  </a:lnTo>
                  <a:lnTo>
                    <a:pt x="783" y="719"/>
                  </a:lnTo>
                  <a:lnTo>
                    <a:pt x="741" y="713"/>
                  </a:lnTo>
                  <a:lnTo>
                    <a:pt x="693" y="701"/>
                  </a:lnTo>
                  <a:lnTo>
                    <a:pt x="628" y="701"/>
                  </a:lnTo>
                  <a:lnTo>
                    <a:pt x="616" y="701"/>
                  </a:lnTo>
                  <a:lnTo>
                    <a:pt x="598" y="695"/>
                  </a:lnTo>
                  <a:lnTo>
                    <a:pt x="580" y="695"/>
                  </a:lnTo>
                  <a:lnTo>
                    <a:pt x="568" y="695"/>
                  </a:lnTo>
                  <a:lnTo>
                    <a:pt x="568" y="695"/>
                  </a:lnTo>
                  <a:lnTo>
                    <a:pt x="562" y="701"/>
                  </a:lnTo>
                  <a:lnTo>
                    <a:pt x="556" y="701"/>
                  </a:lnTo>
                  <a:lnTo>
                    <a:pt x="556" y="701"/>
                  </a:lnTo>
                  <a:lnTo>
                    <a:pt x="556" y="701"/>
                  </a:lnTo>
                  <a:lnTo>
                    <a:pt x="550" y="707"/>
                  </a:lnTo>
                  <a:lnTo>
                    <a:pt x="544" y="713"/>
                  </a:lnTo>
                  <a:lnTo>
                    <a:pt x="520" y="731"/>
                  </a:lnTo>
                  <a:lnTo>
                    <a:pt x="496" y="749"/>
                  </a:lnTo>
                  <a:lnTo>
                    <a:pt x="460" y="785"/>
                  </a:lnTo>
                  <a:lnTo>
                    <a:pt x="454" y="791"/>
                  </a:lnTo>
                  <a:lnTo>
                    <a:pt x="436" y="809"/>
                  </a:lnTo>
                  <a:lnTo>
                    <a:pt x="424" y="815"/>
                  </a:lnTo>
                  <a:lnTo>
                    <a:pt x="418" y="821"/>
                  </a:lnTo>
                  <a:lnTo>
                    <a:pt x="412" y="821"/>
                  </a:lnTo>
                  <a:lnTo>
                    <a:pt x="406" y="821"/>
                  </a:lnTo>
                  <a:lnTo>
                    <a:pt x="400" y="821"/>
                  </a:lnTo>
                  <a:lnTo>
                    <a:pt x="394" y="821"/>
                  </a:lnTo>
                  <a:lnTo>
                    <a:pt x="388" y="821"/>
                  </a:lnTo>
                  <a:lnTo>
                    <a:pt x="382" y="821"/>
                  </a:lnTo>
                  <a:lnTo>
                    <a:pt x="370" y="821"/>
                  </a:lnTo>
                  <a:lnTo>
                    <a:pt x="358" y="821"/>
                  </a:lnTo>
                  <a:lnTo>
                    <a:pt x="352" y="821"/>
                  </a:lnTo>
                  <a:lnTo>
                    <a:pt x="335" y="827"/>
                  </a:lnTo>
                  <a:lnTo>
                    <a:pt x="329" y="827"/>
                  </a:lnTo>
                  <a:lnTo>
                    <a:pt x="233" y="839"/>
                  </a:lnTo>
                  <a:lnTo>
                    <a:pt x="227" y="845"/>
                  </a:lnTo>
                  <a:lnTo>
                    <a:pt x="209" y="851"/>
                  </a:lnTo>
                  <a:lnTo>
                    <a:pt x="197" y="851"/>
                  </a:lnTo>
                  <a:lnTo>
                    <a:pt x="185" y="857"/>
                  </a:lnTo>
                  <a:lnTo>
                    <a:pt x="179" y="857"/>
                  </a:lnTo>
                  <a:lnTo>
                    <a:pt x="173" y="857"/>
                  </a:lnTo>
                  <a:lnTo>
                    <a:pt x="167" y="857"/>
                  </a:lnTo>
                  <a:lnTo>
                    <a:pt x="149" y="851"/>
                  </a:lnTo>
                  <a:lnTo>
                    <a:pt x="137" y="851"/>
                  </a:lnTo>
                  <a:lnTo>
                    <a:pt x="125" y="851"/>
                  </a:lnTo>
                  <a:lnTo>
                    <a:pt x="119" y="857"/>
                  </a:lnTo>
                  <a:lnTo>
                    <a:pt x="113" y="857"/>
                  </a:lnTo>
                  <a:lnTo>
                    <a:pt x="107" y="857"/>
                  </a:lnTo>
                  <a:lnTo>
                    <a:pt x="107" y="857"/>
                  </a:lnTo>
                  <a:lnTo>
                    <a:pt x="101" y="863"/>
                  </a:lnTo>
                  <a:lnTo>
                    <a:pt x="101" y="863"/>
                  </a:lnTo>
                  <a:lnTo>
                    <a:pt x="101" y="869"/>
                  </a:lnTo>
                  <a:lnTo>
                    <a:pt x="101" y="875"/>
                  </a:lnTo>
                  <a:lnTo>
                    <a:pt x="95" y="875"/>
                  </a:lnTo>
                  <a:lnTo>
                    <a:pt x="95" y="881"/>
                  </a:lnTo>
                  <a:lnTo>
                    <a:pt x="89" y="881"/>
                  </a:lnTo>
                  <a:lnTo>
                    <a:pt x="83" y="887"/>
                  </a:lnTo>
                  <a:lnTo>
                    <a:pt x="77" y="887"/>
                  </a:lnTo>
                  <a:lnTo>
                    <a:pt x="60" y="893"/>
                  </a:lnTo>
                  <a:lnTo>
                    <a:pt x="54" y="899"/>
                  </a:lnTo>
                  <a:lnTo>
                    <a:pt x="48" y="899"/>
                  </a:lnTo>
                  <a:lnTo>
                    <a:pt x="48" y="905"/>
                  </a:lnTo>
                  <a:lnTo>
                    <a:pt x="0" y="953"/>
                  </a:lnTo>
                  <a:lnTo>
                    <a:pt x="2780" y="953"/>
                  </a:lnTo>
                  <a:lnTo>
                    <a:pt x="2780" y="24"/>
                  </a:lnTo>
                  <a:lnTo>
                    <a:pt x="2780" y="24"/>
                  </a:lnTo>
                  <a:lnTo>
                    <a:pt x="2780" y="24"/>
                  </a:lnTo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50180" name="Freeform 4"/>
            <p:cNvSpPr>
              <a:spLocks/>
            </p:cNvSpPr>
            <p:nvPr/>
          </p:nvSpPr>
          <p:spPr bwMode="ltGray">
            <a:xfrm>
              <a:off x="4602" y="4014"/>
              <a:ext cx="12" cy="18"/>
            </a:xfrm>
            <a:custGeom>
              <a:avLst/>
              <a:gdLst/>
              <a:ahLst/>
              <a:cxnLst>
                <a:cxn ang="0">
                  <a:pos x="12" y="18"/>
                </a:cxn>
                <a:cxn ang="0">
                  <a:pos x="12" y="12"/>
                </a:cxn>
                <a:cxn ang="0">
                  <a:pos x="6" y="6"/>
                </a:cxn>
                <a:cxn ang="0">
                  <a:pos x="6" y="6"/>
                </a:cxn>
                <a:cxn ang="0">
                  <a:pos x="0" y="0"/>
                </a:cxn>
                <a:cxn ang="0">
                  <a:pos x="12" y="18"/>
                </a:cxn>
                <a:cxn ang="0">
                  <a:pos x="12" y="18"/>
                </a:cxn>
                <a:cxn ang="0">
                  <a:pos x="12" y="18"/>
                </a:cxn>
              </a:cxnLst>
              <a:rect l="0" t="0" r="r" b="b"/>
              <a:pathLst>
                <a:path w="12" h="18">
                  <a:moveTo>
                    <a:pt x="12" y="18"/>
                  </a:moveTo>
                  <a:lnTo>
                    <a:pt x="12" y="12"/>
                  </a:lnTo>
                  <a:lnTo>
                    <a:pt x="6" y="6"/>
                  </a:lnTo>
                  <a:lnTo>
                    <a:pt x="6" y="6"/>
                  </a:lnTo>
                  <a:lnTo>
                    <a:pt x="0" y="0"/>
                  </a:lnTo>
                  <a:lnTo>
                    <a:pt x="12" y="18"/>
                  </a:lnTo>
                  <a:lnTo>
                    <a:pt x="12" y="18"/>
                  </a:lnTo>
                  <a:lnTo>
                    <a:pt x="12" y="18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50181" name="Freeform 5"/>
            <p:cNvSpPr>
              <a:spLocks/>
            </p:cNvSpPr>
            <p:nvPr/>
          </p:nvSpPr>
          <p:spPr bwMode="ltGray">
            <a:xfrm>
              <a:off x="4596" y="3996"/>
              <a:ext cx="6" cy="18"/>
            </a:xfrm>
            <a:custGeom>
              <a:avLst/>
              <a:gdLst/>
              <a:ahLst/>
              <a:cxnLst>
                <a:cxn ang="0">
                  <a:pos x="0" y="12"/>
                </a:cxn>
                <a:cxn ang="0">
                  <a:pos x="6" y="18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0" y="12"/>
                </a:cxn>
                <a:cxn ang="0">
                  <a:pos x="0" y="12"/>
                </a:cxn>
              </a:cxnLst>
              <a:rect l="0" t="0" r="r" b="b"/>
              <a:pathLst>
                <a:path w="6" h="18">
                  <a:moveTo>
                    <a:pt x="0" y="12"/>
                  </a:moveTo>
                  <a:lnTo>
                    <a:pt x="6" y="18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50182" name="Freeform 6"/>
            <p:cNvSpPr>
              <a:spLocks/>
            </p:cNvSpPr>
            <p:nvPr/>
          </p:nvSpPr>
          <p:spPr bwMode="ltGray">
            <a:xfrm>
              <a:off x="5180" y="3577"/>
              <a:ext cx="304" cy="741"/>
            </a:xfrm>
            <a:custGeom>
              <a:avLst/>
              <a:gdLst/>
              <a:ahLst/>
              <a:cxnLst>
                <a:cxn ang="0">
                  <a:pos x="280" y="42"/>
                </a:cxn>
                <a:cxn ang="0">
                  <a:pos x="274" y="42"/>
                </a:cxn>
                <a:cxn ang="0">
                  <a:pos x="268" y="42"/>
                </a:cxn>
                <a:cxn ang="0">
                  <a:pos x="256" y="42"/>
                </a:cxn>
                <a:cxn ang="0">
                  <a:pos x="238" y="48"/>
                </a:cxn>
                <a:cxn ang="0">
                  <a:pos x="214" y="12"/>
                </a:cxn>
                <a:cxn ang="0">
                  <a:pos x="196" y="0"/>
                </a:cxn>
                <a:cxn ang="0">
                  <a:pos x="196" y="0"/>
                </a:cxn>
                <a:cxn ang="0">
                  <a:pos x="164" y="167"/>
                </a:cxn>
                <a:cxn ang="0">
                  <a:pos x="144" y="217"/>
                </a:cxn>
                <a:cxn ang="0">
                  <a:pos x="110" y="281"/>
                </a:cxn>
                <a:cxn ang="0">
                  <a:pos x="96" y="327"/>
                </a:cxn>
                <a:cxn ang="0">
                  <a:pos x="124" y="405"/>
                </a:cxn>
                <a:cxn ang="0">
                  <a:pos x="100" y="463"/>
                </a:cxn>
                <a:cxn ang="0">
                  <a:pos x="68" y="503"/>
                </a:cxn>
                <a:cxn ang="0">
                  <a:pos x="30" y="539"/>
                </a:cxn>
                <a:cxn ang="0">
                  <a:pos x="24" y="613"/>
                </a:cxn>
                <a:cxn ang="0">
                  <a:pos x="0" y="741"/>
                </a:cxn>
                <a:cxn ang="0">
                  <a:pos x="202" y="741"/>
                </a:cxn>
                <a:cxn ang="0">
                  <a:pos x="180" y="639"/>
                </a:cxn>
                <a:cxn ang="0">
                  <a:pos x="192" y="589"/>
                </a:cxn>
                <a:cxn ang="0">
                  <a:pos x="178" y="539"/>
                </a:cxn>
                <a:cxn ang="0">
                  <a:pos x="190" y="499"/>
                </a:cxn>
                <a:cxn ang="0">
                  <a:pos x="184" y="465"/>
                </a:cxn>
                <a:cxn ang="0">
                  <a:pos x="192" y="391"/>
                </a:cxn>
                <a:cxn ang="0">
                  <a:pos x="216" y="313"/>
                </a:cxn>
                <a:cxn ang="0">
                  <a:pos x="238" y="249"/>
                </a:cxn>
                <a:cxn ang="0">
                  <a:pos x="268" y="185"/>
                </a:cxn>
                <a:cxn ang="0">
                  <a:pos x="284" y="159"/>
                </a:cxn>
                <a:cxn ang="0">
                  <a:pos x="304" y="12"/>
                </a:cxn>
                <a:cxn ang="0">
                  <a:pos x="298" y="24"/>
                </a:cxn>
                <a:cxn ang="0">
                  <a:pos x="292" y="30"/>
                </a:cxn>
                <a:cxn ang="0">
                  <a:pos x="292" y="36"/>
                </a:cxn>
                <a:cxn ang="0">
                  <a:pos x="286" y="36"/>
                </a:cxn>
                <a:cxn ang="0">
                  <a:pos x="286" y="42"/>
                </a:cxn>
                <a:cxn ang="0">
                  <a:pos x="280" y="42"/>
                </a:cxn>
                <a:cxn ang="0">
                  <a:pos x="280" y="42"/>
                </a:cxn>
                <a:cxn ang="0">
                  <a:pos x="280" y="42"/>
                </a:cxn>
              </a:cxnLst>
              <a:rect l="0" t="0" r="r" b="b"/>
              <a:pathLst>
                <a:path w="304" h="741">
                  <a:moveTo>
                    <a:pt x="280" y="42"/>
                  </a:moveTo>
                  <a:lnTo>
                    <a:pt x="274" y="42"/>
                  </a:lnTo>
                  <a:lnTo>
                    <a:pt x="268" y="42"/>
                  </a:lnTo>
                  <a:lnTo>
                    <a:pt x="256" y="42"/>
                  </a:lnTo>
                  <a:lnTo>
                    <a:pt x="238" y="48"/>
                  </a:lnTo>
                  <a:lnTo>
                    <a:pt x="214" y="12"/>
                  </a:lnTo>
                  <a:lnTo>
                    <a:pt x="196" y="0"/>
                  </a:lnTo>
                  <a:lnTo>
                    <a:pt x="196" y="0"/>
                  </a:lnTo>
                  <a:lnTo>
                    <a:pt x="164" y="167"/>
                  </a:lnTo>
                  <a:lnTo>
                    <a:pt x="144" y="217"/>
                  </a:lnTo>
                  <a:lnTo>
                    <a:pt x="110" y="281"/>
                  </a:lnTo>
                  <a:lnTo>
                    <a:pt x="96" y="327"/>
                  </a:lnTo>
                  <a:lnTo>
                    <a:pt x="124" y="405"/>
                  </a:lnTo>
                  <a:lnTo>
                    <a:pt x="100" y="463"/>
                  </a:lnTo>
                  <a:lnTo>
                    <a:pt x="68" y="503"/>
                  </a:lnTo>
                  <a:lnTo>
                    <a:pt x="30" y="539"/>
                  </a:lnTo>
                  <a:lnTo>
                    <a:pt x="24" y="613"/>
                  </a:lnTo>
                  <a:lnTo>
                    <a:pt x="0" y="741"/>
                  </a:lnTo>
                  <a:lnTo>
                    <a:pt x="202" y="741"/>
                  </a:lnTo>
                  <a:lnTo>
                    <a:pt x="180" y="639"/>
                  </a:lnTo>
                  <a:lnTo>
                    <a:pt x="192" y="589"/>
                  </a:lnTo>
                  <a:lnTo>
                    <a:pt x="178" y="539"/>
                  </a:lnTo>
                  <a:lnTo>
                    <a:pt x="190" y="499"/>
                  </a:lnTo>
                  <a:lnTo>
                    <a:pt x="184" y="465"/>
                  </a:lnTo>
                  <a:lnTo>
                    <a:pt x="192" y="391"/>
                  </a:lnTo>
                  <a:lnTo>
                    <a:pt x="216" y="313"/>
                  </a:lnTo>
                  <a:lnTo>
                    <a:pt x="238" y="249"/>
                  </a:lnTo>
                  <a:lnTo>
                    <a:pt x="268" y="185"/>
                  </a:lnTo>
                  <a:lnTo>
                    <a:pt x="284" y="159"/>
                  </a:lnTo>
                  <a:lnTo>
                    <a:pt x="304" y="12"/>
                  </a:lnTo>
                  <a:lnTo>
                    <a:pt x="298" y="24"/>
                  </a:lnTo>
                  <a:lnTo>
                    <a:pt x="292" y="30"/>
                  </a:lnTo>
                  <a:lnTo>
                    <a:pt x="292" y="36"/>
                  </a:lnTo>
                  <a:lnTo>
                    <a:pt x="286" y="36"/>
                  </a:lnTo>
                  <a:lnTo>
                    <a:pt x="286" y="42"/>
                  </a:lnTo>
                  <a:lnTo>
                    <a:pt x="280" y="42"/>
                  </a:lnTo>
                  <a:lnTo>
                    <a:pt x="280" y="42"/>
                  </a:lnTo>
                  <a:lnTo>
                    <a:pt x="280" y="4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50183" name="Freeform 7"/>
            <p:cNvSpPr>
              <a:spLocks/>
            </p:cNvSpPr>
            <p:nvPr/>
          </p:nvSpPr>
          <p:spPr bwMode="ltGray">
            <a:xfrm>
              <a:off x="4918" y="3553"/>
              <a:ext cx="314" cy="767"/>
            </a:xfrm>
            <a:custGeom>
              <a:avLst/>
              <a:gdLst/>
              <a:ahLst/>
              <a:cxnLst>
                <a:cxn ang="0">
                  <a:pos x="284" y="6"/>
                </a:cxn>
                <a:cxn ang="0">
                  <a:pos x="278" y="6"/>
                </a:cxn>
                <a:cxn ang="0">
                  <a:pos x="272" y="12"/>
                </a:cxn>
                <a:cxn ang="0">
                  <a:pos x="254" y="18"/>
                </a:cxn>
                <a:cxn ang="0">
                  <a:pos x="230" y="24"/>
                </a:cxn>
                <a:cxn ang="0">
                  <a:pos x="206" y="42"/>
                </a:cxn>
                <a:cxn ang="0">
                  <a:pos x="188" y="48"/>
                </a:cxn>
                <a:cxn ang="0">
                  <a:pos x="176" y="54"/>
                </a:cxn>
                <a:cxn ang="0">
                  <a:pos x="170" y="54"/>
                </a:cxn>
                <a:cxn ang="0">
                  <a:pos x="150" y="169"/>
                </a:cxn>
                <a:cxn ang="0">
                  <a:pos x="110" y="225"/>
                </a:cxn>
                <a:cxn ang="0">
                  <a:pos x="54" y="383"/>
                </a:cxn>
                <a:cxn ang="0">
                  <a:pos x="82" y="555"/>
                </a:cxn>
                <a:cxn ang="0">
                  <a:pos x="40" y="679"/>
                </a:cxn>
                <a:cxn ang="0">
                  <a:pos x="0" y="767"/>
                </a:cxn>
                <a:cxn ang="0">
                  <a:pos x="108" y="767"/>
                </a:cxn>
                <a:cxn ang="0">
                  <a:pos x="120" y="611"/>
                </a:cxn>
                <a:cxn ang="0">
                  <a:pos x="148" y="499"/>
                </a:cxn>
                <a:cxn ang="0">
                  <a:pos x="160" y="367"/>
                </a:cxn>
                <a:cxn ang="0">
                  <a:pos x="218" y="327"/>
                </a:cxn>
                <a:cxn ang="0">
                  <a:pos x="238" y="221"/>
                </a:cxn>
                <a:cxn ang="0">
                  <a:pos x="296" y="135"/>
                </a:cxn>
                <a:cxn ang="0">
                  <a:pos x="314" y="0"/>
                </a:cxn>
                <a:cxn ang="0">
                  <a:pos x="302" y="0"/>
                </a:cxn>
                <a:cxn ang="0">
                  <a:pos x="296" y="0"/>
                </a:cxn>
                <a:cxn ang="0">
                  <a:pos x="290" y="0"/>
                </a:cxn>
                <a:cxn ang="0">
                  <a:pos x="284" y="6"/>
                </a:cxn>
                <a:cxn ang="0">
                  <a:pos x="284" y="6"/>
                </a:cxn>
                <a:cxn ang="0">
                  <a:pos x="284" y="6"/>
                </a:cxn>
                <a:cxn ang="0">
                  <a:pos x="284" y="6"/>
                </a:cxn>
              </a:cxnLst>
              <a:rect l="0" t="0" r="r" b="b"/>
              <a:pathLst>
                <a:path w="314" h="767">
                  <a:moveTo>
                    <a:pt x="284" y="6"/>
                  </a:moveTo>
                  <a:lnTo>
                    <a:pt x="278" y="6"/>
                  </a:lnTo>
                  <a:lnTo>
                    <a:pt x="272" y="12"/>
                  </a:lnTo>
                  <a:lnTo>
                    <a:pt x="254" y="18"/>
                  </a:lnTo>
                  <a:lnTo>
                    <a:pt x="230" y="24"/>
                  </a:lnTo>
                  <a:lnTo>
                    <a:pt x="206" y="42"/>
                  </a:lnTo>
                  <a:lnTo>
                    <a:pt x="188" y="48"/>
                  </a:lnTo>
                  <a:lnTo>
                    <a:pt x="176" y="54"/>
                  </a:lnTo>
                  <a:lnTo>
                    <a:pt x="170" y="54"/>
                  </a:lnTo>
                  <a:lnTo>
                    <a:pt x="150" y="169"/>
                  </a:lnTo>
                  <a:lnTo>
                    <a:pt x="110" y="225"/>
                  </a:lnTo>
                  <a:lnTo>
                    <a:pt x="54" y="383"/>
                  </a:lnTo>
                  <a:lnTo>
                    <a:pt x="82" y="555"/>
                  </a:lnTo>
                  <a:lnTo>
                    <a:pt x="40" y="679"/>
                  </a:lnTo>
                  <a:lnTo>
                    <a:pt x="0" y="767"/>
                  </a:lnTo>
                  <a:lnTo>
                    <a:pt x="108" y="767"/>
                  </a:lnTo>
                  <a:lnTo>
                    <a:pt x="120" y="611"/>
                  </a:lnTo>
                  <a:lnTo>
                    <a:pt x="148" y="499"/>
                  </a:lnTo>
                  <a:lnTo>
                    <a:pt x="160" y="367"/>
                  </a:lnTo>
                  <a:lnTo>
                    <a:pt x="218" y="327"/>
                  </a:lnTo>
                  <a:lnTo>
                    <a:pt x="238" y="221"/>
                  </a:lnTo>
                  <a:lnTo>
                    <a:pt x="296" y="135"/>
                  </a:lnTo>
                  <a:lnTo>
                    <a:pt x="314" y="0"/>
                  </a:lnTo>
                  <a:lnTo>
                    <a:pt x="302" y="0"/>
                  </a:lnTo>
                  <a:lnTo>
                    <a:pt x="296" y="0"/>
                  </a:lnTo>
                  <a:lnTo>
                    <a:pt x="290" y="0"/>
                  </a:lnTo>
                  <a:lnTo>
                    <a:pt x="284" y="6"/>
                  </a:lnTo>
                  <a:lnTo>
                    <a:pt x="284" y="6"/>
                  </a:lnTo>
                  <a:lnTo>
                    <a:pt x="284" y="6"/>
                  </a:lnTo>
                  <a:lnTo>
                    <a:pt x="284" y="6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50184" name="Freeform 8"/>
            <p:cNvSpPr>
              <a:spLocks/>
            </p:cNvSpPr>
            <p:nvPr/>
          </p:nvSpPr>
          <p:spPr bwMode="ltGray">
            <a:xfrm>
              <a:off x="4700" y="3697"/>
              <a:ext cx="275" cy="623"/>
            </a:xfrm>
            <a:custGeom>
              <a:avLst/>
              <a:gdLst/>
              <a:ahLst/>
              <a:cxnLst>
                <a:cxn ang="0">
                  <a:pos x="257" y="12"/>
                </a:cxn>
                <a:cxn ang="0">
                  <a:pos x="239" y="6"/>
                </a:cxn>
                <a:cxn ang="0">
                  <a:pos x="203" y="6"/>
                </a:cxn>
                <a:cxn ang="0">
                  <a:pos x="203" y="6"/>
                </a:cxn>
                <a:cxn ang="0">
                  <a:pos x="197" y="6"/>
                </a:cxn>
                <a:cxn ang="0">
                  <a:pos x="185" y="0"/>
                </a:cxn>
                <a:cxn ang="0">
                  <a:pos x="173" y="0"/>
                </a:cxn>
                <a:cxn ang="0">
                  <a:pos x="166" y="0"/>
                </a:cxn>
                <a:cxn ang="0">
                  <a:pos x="160" y="0"/>
                </a:cxn>
                <a:cxn ang="0">
                  <a:pos x="144" y="117"/>
                </a:cxn>
                <a:cxn ang="0">
                  <a:pos x="128" y="185"/>
                </a:cxn>
                <a:cxn ang="0">
                  <a:pos x="58" y="299"/>
                </a:cxn>
                <a:cxn ang="0">
                  <a:pos x="54" y="441"/>
                </a:cxn>
                <a:cxn ang="0">
                  <a:pos x="24" y="523"/>
                </a:cxn>
                <a:cxn ang="0">
                  <a:pos x="0" y="623"/>
                </a:cxn>
                <a:cxn ang="0">
                  <a:pos x="78" y="623"/>
                </a:cxn>
                <a:cxn ang="0">
                  <a:pos x="92" y="555"/>
                </a:cxn>
                <a:cxn ang="0">
                  <a:pos x="134" y="447"/>
                </a:cxn>
                <a:cxn ang="0">
                  <a:pos x="158" y="315"/>
                </a:cxn>
                <a:cxn ang="0">
                  <a:pos x="184" y="257"/>
                </a:cxn>
                <a:cxn ang="0">
                  <a:pos x="216" y="211"/>
                </a:cxn>
                <a:cxn ang="0">
                  <a:pos x="222" y="145"/>
                </a:cxn>
                <a:cxn ang="0">
                  <a:pos x="240" y="111"/>
                </a:cxn>
                <a:cxn ang="0">
                  <a:pos x="262" y="79"/>
                </a:cxn>
                <a:cxn ang="0">
                  <a:pos x="275" y="6"/>
                </a:cxn>
                <a:cxn ang="0">
                  <a:pos x="263" y="12"/>
                </a:cxn>
                <a:cxn ang="0">
                  <a:pos x="257" y="12"/>
                </a:cxn>
                <a:cxn ang="0">
                  <a:pos x="257" y="12"/>
                </a:cxn>
                <a:cxn ang="0">
                  <a:pos x="257" y="12"/>
                </a:cxn>
              </a:cxnLst>
              <a:rect l="0" t="0" r="r" b="b"/>
              <a:pathLst>
                <a:path w="275" h="623">
                  <a:moveTo>
                    <a:pt x="257" y="12"/>
                  </a:moveTo>
                  <a:lnTo>
                    <a:pt x="239" y="6"/>
                  </a:lnTo>
                  <a:lnTo>
                    <a:pt x="203" y="6"/>
                  </a:lnTo>
                  <a:lnTo>
                    <a:pt x="203" y="6"/>
                  </a:lnTo>
                  <a:lnTo>
                    <a:pt x="197" y="6"/>
                  </a:lnTo>
                  <a:lnTo>
                    <a:pt x="185" y="0"/>
                  </a:lnTo>
                  <a:lnTo>
                    <a:pt x="173" y="0"/>
                  </a:lnTo>
                  <a:lnTo>
                    <a:pt x="166" y="0"/>
                  </a:lnTo>
                  <a:lnTo>
                    <a:pt x="160" y="0"/>
                  </a:lnTo>
                  <a:lnTo>
                    <a:pt x="144" y="117"/>
                  </a:lnTo>
                  <a:lnTo>
                    <a:pt x="128" y="185"/>
                  </a:lnTo>
                  <a:lnTo>
                    <a:pt x="58" y="299"/>
                  </a:lnTo>
                  <a:lnTo>
                    <a:pt x="54" y="441"/>
                  </a:lnTo>
                  <a:lnTo>
                    <a:pt x="24" y="523"/>
                  </a:lnTo>
                  <a:lnTo>
                    <a:pt x="0" y="623"/>
                  </a:lnTo>
                  <a:lnTo>
                    <a:pt x="78" y="623"/>
                  </a:lnTo>
                  <a:lnTo>
                    <a:pt x="92" y="555"/>
                  </a:lnTo>
                  <a:lnTo>
                    <a:pt x="134" y="447"/>
                  </a:lnTo>
                  <a:lnTo>
                    <a:pt x="158" y="315"/>
                  </a:lnTo>
                  <a:lnTo>
                    <a:pt x="184" y="257"/>
                  </a:lnTo>
                  <a:lnTo>
                    <a:pt x="216" y="211"/>
                  </a:lnTo>
                  <a:lnTo>
                    <a:pt x="222" y="145"/>
                  </a:lnTo>
                  <a:lnTo>
                    <a:pt x="240" y="111"/>
                  </a:lnTo>
                  <a:lnTo>
                    <a:pt x="262" y="79"/>
                  </a:lnTo>
                  <a:lnTo>
                    <a:pt x="275" y="6"/>
                  </a:lnTo>
                  <a:lnTo>
                    <a:pt x="263" y="12"/>
                  </a:lnTo>
                  <a:lnTo>
                    <a:pt x="257" y="12"/>
                  </a:lnTo>
                  <a:lnTo>
                    <a:pt x="257" y="12"/>
                  </a:lnTo>
                  <a:lnTo>
                    <a:pt x="257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50185" name="Freeform 9"/>
            <p:cNvSpPr>
              <a:spLocks/>
            </p:cNvSpPr>
            <p:nvPr/>
          </p:nvSpPr>
          <p:spPr bwMode="ltGray">
            <a:xfrm>
              <a:off x="4522" y="3709"/>
              <a:ext cx="213" cy="611"/>
            </a:xfrm>
            <a:custGeom>
              <a:avLst/>
              <a:gdLst/>
              <a:ahLst/>
              <a:cxnLst>
                <a:cxn ang="0">
                  <a:pos x="171" y="12"/>
                </a:cxn>
                <a:cxn ang="0">
                  <a:pos x="159" y="24"/>
                </a:cxn>
                <a:cxn ang="0">
                  <a:pos x="153" y="36"/>
                </a:cxn>
                <a:cxn ang="0">
                  <a:pos x="128" y="60"/>
                </a:cxn>
                <a:cxn ang="0">
                  <a:pos x="110" y="83"/>
                </a:cxn>
                <a:cxn ang="0">
                  <a:pos x="86" y="119"/>
                </a:cxn>
                <a:cxn ang="0">
                  <a:pos x="68" y="167"/>
                </a:cxn>
                <a:cxn ang="0">
                  <a:pos x="68" y="221"/>
                </a:cxn>
                <a:cxn ang="0">
                  <a:pos x="68" y="227"/>
                </a:cxn>
                <a:cxn ang="0">
                  <a:pos x="68" y="233"/>
                </a:cxn>
                <a:cxn ang="0">
                  <a:pos x="68" y="239"/>
                </a:cxn>
                <a:cxn ang="0">
                  <a:pos x="68" y="245"/>
                </a:cxn>
                <a:cxn ang="0">
                  <a:pos x="68" y="251"/>
                </a:cxn>
                <a:cxn ang="0">
                  <a:pos x="68" y="251"/>
                </a:cxn>
                <a:cxn ang="0">
                  <a:pos x="68" y="257"/>
                </a:cxn>
                <a:cxn ang="0">
                  <a:pos x="68" y="269"/>
                </a:cxn>
                <a:cxn ang="0">
                  <a:pos x="74" y="287"/>
                </a:cxn>
                <a:cxn ang="0">
                  <a:pos x="80" y="305"/>
                </a:cxn>
                <a:cxn ang="0">
                  <a:pos x="86" y="311"/>
                </a:cxn>
                <a:cxn ang="0">
                  <a:pos x="86" y="311"/>
                </a:cxn>
                <a:cxn ang="0">
                  <a:pos x="92" y="317"/>
                </a:cxn>
                <a:cxn ang="0">
                  <a:pos x="92" y="323"/>
                </a:cxn>
                <a:cxn ang="0">
                  <a:pos x="92" y="323"/>
                </a:cxn>
                <a:cxn ang="0">
                  <a:pos x="24" y="437"/>
                </a:cxn>
                <a:cxn ang="0">
                  <a:pos x="18" y="471"/>
                </a:cxn>
                <a:cxn ang="0">
                  <a:pos x="0" y="547"/>
                </a:cxn>
                <a:cxn ang="0">
                  <a:pos x="50" y="611"/>
                </a:cxn>
                <a:cxn ang="0">
                  <a:pos x="114" y="611"/>
                </a:cxn>
                <a:cxn ang="0">
                  <a:pos x="104" y="555"/>
                </a:cxn>
                <a:cxn ang="0">
                  <a:pos x="120" y="515"/>
                </a:cxn>
                <a:cxn ang="0">
                  <a:pos x="150" y="449"/>
                </a:cxn>
                <a:cxn ang="0">
                  <a:pos x="166" y="377"/>
                </a:cxn>
                <a:cxn ang="0">
                  <a:pos x="156" y="295"/>
                </a:cxn>
                <a:cxn ang="0">
                  <a:pos x="170" y="203"/>
                </a:cxn>
                <a:cxn ang="0">
                  <a:pos x="212" y="95"/>
                </a:cxn>
                <a:cxn ang="0">
                  <a:pos x="213" y="0"/>
                </a:cxn>
                <a:cxn ang="0">
                  <a:pos x="207" y="0"/>
                </a:cxn>
                <a:cxn ang="0">
                  <a:pos x="201" y="0"/>
                </a:cxn>
                <a:cxn ang="0">
                  <a:pos x="195" y="0"/>
                </a:cxn>
                <a:cxn ang="0">
                  <a:pos x="189" y="0"/>
                </a:cxn>
                <a:cxn ang="0">
                  <a:pos x="183" y="6"/>
                </a:cxn>
                <a:cxn ang="0">
                  <a:pos x="177" y="6"/>
                </a:cxn>
                <a:cxn ang="0">
                  <a:pos x="171" y="12"/>
                </a:cxn>
                <a:cxn ang="0">
                  <a:pos x="171" y="12"/>
                </a:cxn>
                <a:cxn ang="0">
                  <a:pos x="171" y="12"/>
                </a:cxn>
              </a:cxnLst>
              <a:rect l="0" t="0" r="r" b="b"/>
              <a:pathLst>
                <a:path w="213" h="611">
                  <a:moveTo>
                    <a:pt x="171" y="12"/>
                  </a:moveTo>
                  <a:lnTo>
                    <a:pt x="159" y="24"/>
                  </a:lnTo>
                  <a:lnTo>
                    <a:pt x="153" y="36"/>
                  </a:lnTo>
                  <a:lnTo>
                    <a:pt x="128" y="60"/>
                  </a:lnTo>
                  <a:lnTo>
                    <a:pt x="110" y="83"/>
                  </a:lnTo>
                  <a:lnTo>
                    <a:pt x="86" y="119"/>
                  </a:lnTo>
                  <a:lnTo>
                    <a:pt x="68" y="167"/>
                  </a:lnTo>
                  <a:lnTo>
                    <a:pt x="68" y="221"/>
                  </a:lnTo>
                  <a:lnTo>
                    <a:pt x="68" y="227"/>
                  </a:lnTo>
                  <a:lnTo>
                    <a:pt x="68" y="233"/>
                  </a:lnTo>
                  <a:lnTo>
                    <a:pt x="68" y="239"/>
                  </a:lnTo>
                  <a:lnTo>
                    <a:pt x="68" y="245"/>
                  </a:lnTo>
                  <a:lnTo>
                    <a:pt x="68" y="251"/>
                  </a:lnTo>
                  <a:lnTo>
                    <a:pt x="68" y="251"/>
                  </a:lnTo>
                  <a:lnTo>
                    <a:pt x="68" y="257"/>
                  </a:lnTo>
                  <a:lnTo>
                    <a:pt x="68" y="269"/>
                  </a:lnTo>
                  <a:lnTo>
                    <a:pt x="74" y="287"/>
                  </a:lnTo>
                  <a:lnTo>
                    <a:pt x="80" y="305"/>
                  </a:lnTo>
                  <a:lnTo>
                    <a:pt x="86" y="311"/>
                  </a:lnTo>
                  <a:lnTo>
                    <a:pt x="86" y="311"/>
                  </a:lnTo>
                  <a:lnTo>
                    <a:pt x="92" y="317"/>
                  </a:lnTo>
                  <a:lnTo>
                    <a:pt x="92" y="323"/>
                  </a:lnTo>
                  <a:lnTo>
                    <a:pt x="92" y="323"/>
                  </a:lnTo>
                  <a:lnTo>
                    <a:pt x="24" y="437"/>
                  </a:lnTo>
                  <a:lnTo>
                    <a:pt x="18" y="471"/>
                  </a:lnTo>
                  <a:lnTo>
                    <a:pt x="0" y="547"/>
                  </a:lnTo>
                  <a:lnTo>
                    <a:pt x="50" y="611"/>
                  </a:lnTo>
                  <a:lnTo>
                    <a:pt x="114" y="611"/>
                  </a:lnTo>
                  <a:lnTo>
                    <a:pt x="104" y="555"/>
                  </a:lnTo>
                  <a:lnTo>
                    <a:pt x="120" y="515"/>
                  </a:lnTo>
                  <a:lnTo>
                    <a:pt x="150" y="449"/>
                  </a:lnTo>
                  <a:lnTo>
                    <a:pt x="166" y="377"/>
                  </a:lnTo>
                  <a:lnTo>
                    <a:pt x="156" y="295"/>
                  </a:lnTo>
                  <a:lnTo>
                    <a:pt x="170" y="203"/>
                  </a:lnTo>
                  <a:lnTo>
                    <a:pt x="212" y="95"/>
                  </a:lnTo>
                  <a:lnTo>
                    <a:pt x="213" y="0"/>
                  </a:lnTo>
                  <a:lnTo>
                    <a:pt x="207" y="0"/>
                  </a:lnTo>
                  <a:lnTo>
                    <a:pt x="201" y="0"/>
                  </a:lnTo>
                  <a:lnTo>
                    <a:pt x="195" y="0"/>
                  </a:lnTo>
                  <a:lnTo>
                    <a:pt x="189" y="0"/>
                  </a:lnTo>
                  <a:lnTo>
                    <a:pt x="183" y="6"/>
                  </a:lnTo>
                  <a:lnTo>
                    <a:pt x="177" y="6"/>
                  </a:lnTo>
                  <a:lnTo>
                    <a:pt x="171" y="12"/>
                  </a:lnTo>
                  <a:lnTo>
                    <a:pt x="171" y="12"/>
                  </a:lnTo>
                  <a:lnTo>
                    <a:pt x="171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50186" name="Freeform 10"/>
            <p:cNvSpPr>
              <a:spLocks/>
            </p:cNvSpPr>
            <p:nvPr/>
          </p:nvSpPr>
          <p:spPr bwMode="ltGray">
            <a:xfrm>
              <a:off x="4292" y="3936"/>
              <a:ext cx="167" cy="384"/>
            </a:xfrm>
            <a:custGeom>
              <a:avLst/>
              <a:gdLst/>
              <a:ahLst/>
              <a:cxnLst>
                <a:cxn ang="0">
                  <a:pos x="149" y="60"/>
                </a:cxn>
                <a:cxn ang="0">
                  <a:pos x="119" y="30"/>
                </a:cxn>
                <a:cxn ang="0">
                  <a:pos x="89" y="12"/>
                </a:cxn>
                <a:cxn ang="0">
                  <a:pos x="59" y="0"/>
                </a:cxn>
                <a:cxn ang="0">
                  <a:pos x="54" y="70"/>
                </a:cxn>
                <a:cxn ang="0">
                  <a:pos x="46" y="112"/>
                </a:cxn>
                <a:cxn ang="0">
                  <a:pos x="52" y="168"/>
                </a:cxn>
                <a:cxn ang="0">
                  <a:pos x="24" y="194"/>
                </a:cxn>
                <a:cxn ang="0">
                  <a:pos x="16" y="258"/>
                </a:cxn>
                <a:cxn ang="0">
                  <a:pos x="2" y="300"/>
                </a:cxn>
                <a:cxn ang="0">
                  <a:pos x="0" y="352"/>
                </a:cxn>
                <a:cxn ang="0">
                  <a:pos x="47" y="384"/>
                </a:cxn>
                <a:cxn ang="0">
                  <a:pos x="149" y="384"/>
                </a:cxn>
                <a:cxn ang="0">
                  <a:pos x="134" y="350"/>
                </a:cxn>
                <a:cxn ang="0">
                  <a:pos x="104" y="324"/>
                </a:cxn>
                <a:cxn ang="0">
                  <a:pos x="138" y="274"/>
                </a:cxn>
                <a:cxn ang="0">
                  <a:pos x="122" y="220"/>
                </a:cxn>
                <a:cxn ang="0">
                  <a:pos x="132" y="186"/>
                </a:cxn>
                <a:cxn ang="0">
                  <a:pos x="140" y="154"/>
                </a:cxn>
                <a:cxn ang="0">
                  <a:pos x="167" y="90"/>
                </a:cxn>
                <a:cxn ang="0">
                  <a:pos x="149" y="60"/>
                </a:cxn>
                <a:cxn ang="0">
                  <a:pos x="149" y="60"/>
                </a:cxn>
                <a:cxn ang="0">
                  <a:pos x="149" y="60"/>
                </a:cxn>
              </a:cxnLst>
              <a:rect l="0" t="0" r="r" b="b"/>
              <a:pathLst>
                <a:path w="167" h="384">
                  <a:moveTo>
                    <a:pt x="149" y="60"/>
                  </a:moveTo>
                  <a:lnTo>
                    <a:pt x="119" y="30"/>
                  </a:lnTo>
                  <a:lnTo>
                    <a:pt x="89" y="12"/>
                  </a:lnTo>
                  <a:lnTo>
                    <a:pt x="59" y="0"/>
                  </a:lnTo>
                  <a:lnTo>
                    <a:pt x="54" y="70"/>
                  </a:lnTo>
                  <a:lnTo>
                    <a:pt x="46" y="112"/>
                  </a:lnTo>
                  <a:lnTo>
                    <a:pt x="52" y="168"/>
                  </a:lnTo>
                  <a:lnTo>
                    <a:pt x="24" y="194"/>
                  </a:lnTo>
                  <a:lnTo>
                    <a:pt x="16" y="258"/>
                  </a:lnTo>
                  <a:lnTo>
                    <a:pt x="2" y="300"/>
                  </a:lnTo>
                  <a:lnTo>
                    <a:pt x="0" y="352"/>
                  </a:lnTo>
                  <a:lnTo>
                    <a:pt x="47" y="384"/>
                  </a:lnTo>
                  <a:lnTo>
                    <a:pt x="149" y="384"/>
                  </a:lnTo>
                  <a:lnTo>
                    <a:pt x="134" y="350"/>
                  </a:lnTo>
                  <a:lnTo>
                    <a:pt x="104" y="324"/>
                  </a:lnTo>
                  <a:lnTo>
                    <a:pt x="138" y="274"/>
                  </a:lnTo>
                  <a:lnTo>
                    <a:pt x="122" y="220"/>
                  </a:lnTo>
                  <a:lnTo>
                    <a:pt x="132" y="186"/>
                  </a:lnTo>
                  <a:lnTo>
                    <a:pt x="140" y="154"/>
                  </a:lnTo>
                  <a:lnTo>
                    <a:pt x="167" y="90"/>
                  </a:lnTo>
                  <a:lnTo>
                    <a:pt x="149" y="60"/>
                  </a:lnTo>
                  <a:lnTo>
                    <a:pt x="149" y="60"/>
                  </a:lnTo>
                  <a:lnTo>
                    <a:pt x="149" y="6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50187" name="Freeform 11"/>
            <p:cNvSpPr>
              <a:spLocks/>
            </p:cNvSpPr>
            <p:nvPr/>
          </p:nvSpPr>
          <p:spPr bwMode="ltGray">
            <a:xfrm>
              <a:off x="4100" y="4020"/>
              <a:ext cx="166" cy="300"/>
            </a:xfrm>
            <a:custGeom>
              <a:avLst/>
              <a:gdLst/>
              <a:ahLst/>
              <a:cxnLst>
                <a:cxn ang="0">
                  <a:pos x="136" y="12"/>
                </a:cxn>
                <a:cxn ang="0">
                  <a:pos x="100" y="0"/>
                </a:cxn>
                <a:cxn ang="0">
                  <a:pos x="78" y="64"/>
                </a:cxn>
                <a:cxn ang="0">
                  <a:pos x="70" y="126"/>
                </a:cxn>
                <a:cxn ang="0">
                  <a:pos x="46" y="184"/>
                </a:cxn>
                <a:cxn ang="0">
                  <a:pos x="58" y="232"/>
                </a:cxn>
                <a:cxn ang="0">
                  <a:pos x="38" y="268"/>
                </a:cxn>
                <a:cxn ang="0">
                  <a:pos x="0" y="300"/>
                </a:cxn>
                <a:cxn ang="0">
                  <a:pos x="160" y="300"/>
                </a:cxn>
                <a:cxn ang="0">
                  <a:pos x="136" y="272"/>
                </a:cxn>
                <a:cxn ang="0">
                  <a:pos x="98" y="234"/>
                </a:cxn>
                <a:cxn ang="0">
                  <a:pos x="130" y="188"/>
                </a:cxn>
                <a:cxn ang="0">
                  <a:pos x="138" y="134"/>
                </a:cxn>
                <a:cxn ang="0">
                  <a:pos x="144" y="94"/>
                </a:cxn>
                <a:cxn ang="0">
                  <a:pos x="164" y="60"/>
                </a:cxn>
                <a:cxn ang="0">
                  <a:pos x="166" y="0"/>
                </a:cxn>
                <a:cxn ang="0">
                  <a:pos x="136" y="12"/>
                </a:cxn>
                <a:cxn ang="0">
                  <a:pos x="136" y="12"/>
                </a:cxn>
                <a:cxn ang="0">
                  <a:pos x="136" y="12"/>
                </a:cxn>
              </a:cxnLst>
              <a:rect l="0" t="0" r="r" b="b"/>
              <a:pathLst>
                <a:path w="166" h="300">
                  <a:moveTo>
                    <a:pt x="136" y="12"/>
                  </a:moveTo>
                  <a:lnTo>
                    <a:pt x="100" y="0"/>
                  </a:lnTo>
                  <a:lnTo>
                    <a:pt x="78" y="64"/>
                  </a:lnTo>
                  <a:lnTo>
                    <a:pt x="70" y="126"/>
                  </a:lnTo>
                  <a:lnTo>
                    <a:pt x="46" y="184"/>
                  </a:lnTo>
                  <a:lnTo>
                    <a:pt x="58" y="232"/>
                  </a:lnTo>
                  <a:lnTo>
                    <a:pt x="38" y="268"/>
                  </a:lnTo>
                  <a:lnTo>
                    <a:pt x="0" y="300"/>
                  </a:lnTo>
                  <a:lnTo>
                    <a:pt x="160" y="300"/>
                  </a:lnTo>
                  <a:lnTo>
                    <a:pt x="136" y="272"/>
                  </a:lnTo>
                  <a:lnTo>
                    <a:pt x="98" y="234"/>
                  </a:lnTo>
                  <a:lnTo>
                    <a:pt x="130" y="188"/>
                  </a:lnTo>
                  <a:lnTo>
                    <a:pt x="138" y="134"/>
                  </a:lnTo>
                  <a:lnTo>
                    <a:pt x="144" y="94"/>
                  </a:lnTo>
                  <a:lnTo>
                    <a:pt x="164" y="60"/>
                  </a:lnTo>
                  <a:lnTo>
                    <a:pt x="166" y="0"/>
                  </a:lnTo>
                  <a:lnTo>
                    <a:pt x="136" y="12"/>
                  </a:lnTo>
                  <a:lnTo>
                    <a:pt x="136" y="12"/>
                  </a:lnTo>
                  <a:lnTo>
                    <a:pt x="136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50188" name="Freeform 12"/>
            <p:cNvSpPr>
              <a:spLocks/>
            </p:cNvSpPr>
            <p:nvPr/>
          </p:nvSpPr>
          <p:spPr bwMode="ltGray">
            <a:xfrm>
              <a:off x="3910" y="4038"/>
              <a:ext cx="237" cy="282"/>
            </a:xfrm>
            <a:custGeom>
              <a:avLst/>
              <a:gdLst/>
              <a:ahLst/>
              <a:cxnLst>
                <a:cxn ang="0">
                  <a:pos x="201" y="0"/>
                </a:cxn>
                <a:cxn ang="0">
                  <a:pos x="183" y="0"/>
                </a:cxn>
                <a:cxn ang="0">
                  <a:pos x="158" y="50"/>
                </a:cxn>
                <a:cxn ang="0">
                  <a:pos x="148" y="92"/>
                </a:cxn>
                <a:cxn ang="0">
                  <a:pos x="120" y="144"/>
                </a:cxn>
                <a:cxn ang="0">
                  <a:pos x="82" y="182"/>
                </a:cxn>
                <a:cxn ang="0">
                  <a:pos x="60" y="232"/>
                </a:cxn>
                <a:cxn ang="0">
                  <a:pos x="0" y="282"/>
                </a:cxn>
                <a:cxn ang="0">
                  <a:pos x="128" y="282"/>
                </a:cxn>
                <a:cxn ang="0">
                  <a:pos x="154" y="254"/>
                </a:cxn>
                <a:cxn ang="0">
                  <a:pos x="158" y="196"/>
                </a:cxn>
                <a:cxn ang="0">
                  <a:pos x="188" y="148"/>
                </a:cxn>
                <a:cxn ang="0">
                  <a:pos x="196" y="70"/>
                </a:cxn>
                <a:cxn ang="0">
                  <a:pos x="237" y="0"/>
                </a:cxn>
                <a:cxn ang="0">
                  <a:pos x="201" y="0"/>
                </a:cxn>
                <a:cxn ang="0">
                  <a:pos x="201" y="0"/>
                </a:cxn>
                <a:cxn ang="0">
                  <a:pos x="201" y="0"/>
                </a:cxn>
              </a:cxnLst>
              <a:rect l="0" t="0" r="r" b="b"/>
              <a:pathLst>
                <a:path w="237" h="282">
                  <a:moveTo>
                    <a:pt x="201" y="0"/>
                  </a:moveTo>
                  <a:lnTo>
                    <a:pt x="183" y="0"/>
                  </a:lnTo>
                  <a:lnTo>
                    <a:pt x="158" y="50"/>
                  </a:lnTo>
                  <a:lnTo>
                    <a:pt x="148" y="92"/>
                  </a:lnTo>
                  <a:lnTo>
                    <a:pt x="120" y="144"/>
                  </a:lnTo>
                  <a:lnTo>
                    <a:pt x="82" y="182"/>
                  </a:lnTo>
                  <a:lnTo>
                    <a:pt x="60" y="232"/>
                  </a:lnTo>
                  <a:lnTo>
                    <a:pt x="0" y="282"/>
                  </a:lnTo>
                  <a:lnTo>
                    <a:pt x="128" y="282"/>
                  </a:lnTo>
                  <a:lnTo>
                    <a:pt x="154" y="254"/>
                  </a:lnTo>
                  <a:lnTo>
                    <a:pt x="158" y="196"/>
                  </a:lnTo>
                  <a:lnTo>
                    <a:pt x="188" y="148"/>
                  </a:lnTo>
                  <a:lnTo>
                    <a:pt x="196" y="70"/>
                  </a:lnTo>
                  <a:lnTo>
                    <a:pt x="237" y="0"/>
                  </a:lnTo>
                  <a:lnTo>
                    <a:pt x="201" y="0"/>
                  </a:lnTo>
                  <a:lnTo>
                    <a:pt x="201" y="0"/>
                  </a:lnTo>
                  <a:lnTo>
                    <a:pt x="201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50189" name="Freeform 13"/>
            <p:cNvSpPr>
              <a:spLocks/>
            </p:cNvSpPr>
            <p:nvPr/>
          </p:nvSpPr>
          <p:spPr bwMode="ltGray">
            <a:xfrm>
              <a:off x="3674" y="4086"/>
              <a:ext cx="196" cy="234"/>
            </a:xfrm>
            <a:custGeom>
              <a:avLst/>
              <a:gdLst/>
              <a:ahLst/>
              <a:cxnLst>
                <a:cxn ang="0">
                  <a:pos x="167" y="54"/>
                </a:cxn>
                <a:cxn ang="0">
                  <a:pos x="113" y="24"/>
                </a:cxn>
                <a:cxn ang="0">
                  <a:pos x="83" y="0"/>
                </a:cxn>
                <a:cxn ang="0">
                  <a:pos x="80" y="62"/>
                </a:cxn>
                <a:cxn ang="0">
                  <a:pos x="58" y="100"/>
                </a:cxn>
                <a:cxn ang="0">
                  <a:pos x="54" y="160"/>
                </a:cxn>
                <a:cxn ang="0">
                  <a:pos x="36" y="202"/>
                </a:cxn>
                <a:cxn ang="0">
                  <a:pos x="0" y="234"/>
                </a:cxn>
                <a:cxn ang="0">
                  <a:pos x="146" y="234"/>
                </a:cxn>
                <a:cxn ang="0">
                  <a:pos x="170" y="198"/>
                </a:cxn>
                <a:cxn ang="0">
                  <a:pos x="158" y="138"/>
                </a:cxn>
                <a:cxn ang="0">
                  <a:pos x="196" y="100"/>
                </a:cxn>
                <a:cxn ang="0">
                  <a:pos x="191" y="54"/>
                </a:cxn>
                <a:cxn ang="0">
                  <a:pos x="167" y="54"/>
                </a:cxn>
                <a:cxn ang="0">
                  <a:pos x="167" y="54"/>
                </a:cxn>
                <a:cxn ang="0">
                  <a:pos x="167" y="54"/>
                </a:cxn>
              </a:cxnLst>
              <a:rect l="0" t="0" r="r" b="b"/>
              <a:pathLst>
                <a:path w="196" h="234">
                  <a:moveTo>
                    <a:pt x="167" y="54"/>
                  </a:moveTo>
                  <a:lnTo>
                    <a:pt x="113" y="24"/>
                  </a:lnTo>
                  <a:lnTo>
                    <a:pt x="83" y="0"/>
                  </a:lnTo>
                  <a:lnTo>
                    <a:pt x="80" y="62"/>
                  </a:lnTo>
                  <a:lnTo>
                    <a:pt x="58" y="100"/>
                  </a:lnTo>
                  <a:lnTo>
                    <a:pt x="54" y="160"/>
                  </a:lnTo>
                  <a:lnTo>
                    <a:pt x="36" y="202"/>
                  </a:lnTo>
                  <a:lnTo>
                    <a:pt x="0" y="234"/>
                  </a:lnTo>
                  <a:lnTo>
                    <a:pt x="146" y="234"/>
                  </a:lnTo>
                  <a:lnTo>
                    <a:pt x="170" y="198"/>
                  </a:lnTo>
                  <a:lnTo>
                    <a:pt x="158" y="138"/>
                  </a:lnTo>
                  <a:lnTo>
                    <a:pt x="196" y="100"/>
                  </a:lnTo>
                  <a:lnTo>
                    <a:pt x="191" y="54"/>
                  </a:lnTo>
                  <a:lnTo>
                    <a:pt x="167" y="54"/>
                  </a:lnTo>
                  <a:lnTo>
                    <a:pt x="167" y="54"/>
                  </a:lnTo>
                  <a:lnTo>
                    <a:pt x="167" y="54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50190" name="Freeform 14"/>
            <p:cNvSpPr>
              <a:spLocks/>
            </p:cNvSpPr>
            <p:nvPr/>
          </p:nvSpPr>
          <p:spPr bwMode="ltGray">
            <a:xfrm>
              <a:off x="3476" y="4068"/>
              <a:ext cx="190" cy="252"/>
            </a:xfrm>
            <a:custGeom>
              <a:avLst/>
              <a:gdLst/>
              <a:ahLst/>
              <a:cxnLst>
                <a:cxn ang="0">
                  <a:pos x="190" y="0"/>
                </a:cxn>
                <a:cxn ang="0">
                  <a:pos x="166" y="0"/>
                </a:cxn>
                <a:cxn ang="0">
                  <a:pos x="158" y="38"/>
                </a:cxn>
                <a:cxn ang="0">
                  <a:pos x="138" y="120"/>
                </a:cxn>
                <a:cxn ang="0">
                  <a:pos x="94" y="180"/>
                </a:cxn>
                <a:cxn ang="0">
                  <a:pos x="62" y="234"/>
                </a:cxn>
                <a:cxn ang="0">
                  <a:pos x="0" y="252"/>
                </a:cxn>
                <a:cxn ang="0">
                  <a:pos x="128" y="252"/>
                </a:cxn>
                <a:cxn ang="0">
                  <a:pos x="142" y="188"/>
                </a:cxn>
                <a:cxn ang="0">
                  <a:pos x="186" y="90"/>
                </a:cxn>
                <a:cxn ang="0">
                  <a:pos x="190" y="38"/>
                </a:cxn>
                <a:cxn ang="0">
                  <a:pos x="190" y="0"/>
                </a:cxn>
                <a:cxn ang="0">
                  <a:pos x="190" y="0"/>
                </a:cxn>
                <a:cxn ang="0">
                  <a:pos x="190" y="0"/>
                </a:cxn>
                <a:cxn ang="0">
                  <a:pos x="190" y="0"/>
                </a:cxn>
              </a:cxnLst>
              <a:rect l="0" t="0" r="r" b="b"/>
              <a:pathLst>
                <a:path w="190" h="252">
                  <a:moveTo>
                    <a:pt x="190" y="0"/>
                  </a:moveTo>
                  <a:lnTo>
                    <a:pt x="166" y="0"/>
                  </a:lnTo>
                  <a:lnTo>
                    <a:pt x="158" y="38"/>
                  </a:lnTo>
                  <a:lnTo>
                    <a:pt x="138" y="120"/>
                  </a:lnTo>
                  <a:lnTo>
                    <a:pt x="94" y="180"/>
                  </a:lnTo>
                  <a:lnTo>
                    <a:pt x="62" y="234"/>
                  </a:lnTo>
                  <a:lnTo>
                    <a:pt x="0" y="252"/>
                  </a:lnTo>
                  <a:lnTo>
                    <a:pt x="128" y="252"/>
                  </a:lnTo>
                  <a:lnTo>
                    <a:pt x="142" y="188"/>
                  </a:lnTo>
                  <a:lnTo>
                    <a:pt x="186" y="90"/>
                  </a:lnTo>
                  <a:lnTo>
                    <a:pt x="190" y="38"/>
                  </a:lnTo>
                  <a:lnTo>
                    <a:pt x="190" y="0"/>
                  </a:lnTo>
                  <a:lnTo>
                    <a:pt x="190" y="0"/>
                  </a:lnTo>
                  <a:lnTo>
                    <a:pt x="190" y="0"/>
                  </a:lnTo>
                  <a:lnTo>
                    <a:pt x="190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50191" name="Freeform 15"/>
            <p:cNvSpPr>
              <a:spLocks/>
            </p:cNvSpPr>
            <p:nvPr/>
          </p:nvSpPr>
          <p:spPr bwMode="ltGray">
            <a:xfrm>
              <a:off x="3170" y="4188"/>
              <a:ext cx="230" cy="132"/>
            </a:xfrm>
            <a:custGeom>
              <a:avLst/>
              <a:gdLst/>
              <a:ahLst/>
              <a:cxnLst>
                <a:cxn ang="0">
                  <a:pos x="197" y="0"/>
                </a:cxn>
                <a:cxn ang="0">
                  <a:pos x="191" y="0"/>
                </a:cxn>
                <a:cxn ang="0">
                  <a:pos x="185" y="0"/>
                </a:cxn>
                <a:cxn ang="0">
                  <a:pos x="173" y="0"/>
                </a:cxn>
                <a:cxn ang="0">
                  <a:pos x="161" y="0"/>
                </a:cxn>
                <a:cxn ang="0">
                  <a:pos x="155" y="0"/>
                </a:cxn>
                <a:cxn ang="0">
                  <a:pos x="138" y="6"/>
                </a:cxn>
                <a:cxn ang="0">
                  <a:pos x="132" y="6"/>
                </a:cxn>
                <a:cxn ang="0">
                  <a:pos x="35" y="18"/>
                </a:cxn>
                <a:cxn ang="0">
                  <a:pos x="11" y="30"/>
                </a:cxn>
                <a:cxn ang="0">
                  <a:pos x="23" y="54"/>
                </a:cxn>
                <a:cxn ang="0">
                  <a:pos x="0" y="100"/>
                </a:cxn>
                <a:cxn ang="0">
                  <a:pos x="0" y="132"/>
                </a:cxn>
                <a:cxn ang="0">
                  <a:pos x="162" y="132"/>
                </a:cxn>
                <a:cxn ang="0">
                  <a:pos x="204" y="88"/>
                </a:cxn>
                <a:cxn ang="0">
                  <a:pos x="230" y="46"/>
                </a:cxn>
                <a:cxn ang="0">
                  <a:pos x="214" y="24"/>
                </a:cxn>
                <a:cxn ang="0">
                  <a:pos x="215" y="0"/>
                </a:cxn>
                <a:cxn ang="0">
                  <a:pos x="209" y="0"/>
                </a:cxn>
                <a:cxn ang="0">
                  <a:pos x="203" y="0"/>
                </a:cxn>
                <a:cxn ang="0">
                  <a:pos x="203" y="0"/>
                </a:cxn>
                <a:cxn ang="0">
                  <a:pos x="197" y="0"/>
                </a:cxn>
                <a:cxn ang="0">
                  <a:pos x="197" y="0"/>
                </a:cxn>
                <a:cxn ang="0">
                  <a:pos x="197" y="0"/>
                </a:cxn>
              </a:cxnLst>
              <a:rect l="0" t="0" r="r" b="b"/>
              <a:pathLst>
                <a:path w="230" h="132">
                  <a:moveTo>
                    <a:pt x="197" y="0"/>
                  </a:moveTo>
                  <a:lnTo>
                    <a:pt x="191" y="0"/>
                  </a:lnTo>
                  <a:lnTo>
                    <a:pt x="185" y="0"/>
                  </a:lnTo>
                  <a:lnTo>
                    <a:pt x="173" y="0"/>
                  </a:lnTo>
                  <a:lnTo>
                    <a:pt x="161" y="0"/>
                  </a:lnTo>
                  <a:lnTo>
                    <a:pt x="155" y="0"/>
                  </a:lnTo>
                  <a:lnTo>
                    <a:pt x="138" y="6"/>
                  </a:lnTo>
                  <a:lnTo>
                    <a:pt x="132" y="6"/>
                  </a:lnTo>
                  <a:lnTo>
                    <a:pt x="35" y="18"/>
                  </a:lnTo>
                  <a:lnTo>
                    <a:pt x="11" y="30"/>
                  </a:lnTo>
                  <a:lnTo>
                    <a:pt x="23" y="54"/>
                  </a:lnTo>
                  <a:lnTo>
                    <a:pt x="0" y="100"/>
                  </a:lnTo>
                  <a:lnTo>
                    <a:pt x="0" y="132"/>
                  </a:lnTo>
                  <a:lnTo>
                    <a:pt x="162" y="132"/>
                  </a:lnTo>
                  <a:lnTo>
                    <a:pt x="204" y="88"/>
                  </a:lnTo>
                  <a:lnTo>
                    <a:pt x="230" y="46"/>
                  </a:lnTo>
                  <a:lnTo>
                    <a:pt x="214" y="24"/>
                  </a:lnTo>
                  <a:lnTo>
                    <a:pt x="215" y="0"/>
                  </a:lnTo>
                  <a:lnTo>
                    <a:pt x="209" y="0"/>
                  </a:lnTo>
                  <a:lnTo>
                    <a:pt x="203" y="0"/>
                  </a:lnTo>
                  <a:lnTo>
                    <a:pt x="203" y="0"/>
                  </a:lnTo>
                  <a:lnTo>
                    <a:pt x="197" y="0"/>
                  </a:lnTo>
                  <a:lnTo>
                    <a:pt x="197" y="0"/>
                  </a:lnTo>
                  <a:lnTo>
                    <a:pt x="197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50192" name="Freeform 16"/>
            <p:cNvSpPr>
              <a:spLocks/>
            </p:cNvSpPr>
            <p:nvPr/>
          </p:nvSpPr>
          <p:spPr bwMode="ltGray">
            <a:xfrm>
              <a:off x="3044" y="4218"/>
              <a:ext cx="89" cy="102"/>
            </a:xfrm>
            <a:custGeom>
              <a:avLst/>
              <a:gdLst/>
              <a:ahLst/>
              <a:cxnLst>
                <a:cxn ang="0">
                  <a:pos x="71" y="0"/>
                </a:cxn>
                <a:cxn ang="0">
                  <a:pos x="66" y="48"/>
                </a:cxn>
                <a:cxn ang="0">
                  <a:pos x="30" y="72"/>
                </a:cxn>
                <a:cxn ang="0">
                  <a:pos x="0" y="102"/>
                </a:cxn>
                <a:cxn ang="0">
                  <a:pos x="66" y="102"/>
                </a:cxn>
                <a:cxn ang="0">
                  <a:pos x="88" y="56"/>
                </a:cxn>
                <a:cxn ang="0">
                  <a:pos x="89" y="6"/>
                </a:cxn>
                <a:cxn ang="0">
                  <a:pos x="71" y="0"/>
                </a:cxn>
                <a:cxn ang="0">
                  <a:pos x="71" y="0"/>
                </a:cxn>
                <a:cxn ang="0">
                  <a:pos x="71" y="0"/>
                </a:cxn>
              </a:cxnLst>
              <a:rect l="0" t="0" r="r" b="b"/>
              <a:pathLst>
                <a:path w="89" h="102">
                  <a:moveTo>
                    <a:pt x="71" y="0"/>
                  </a:moveTo>
                  <a:lnTo>
                    <a:pt x="66" y="48"/>
                  </a:lnTo>
                  <a:lnTo>
                    <a:pt x="30" y="72"/>
                  </a:lnTo>
                  <a:lnTo>
                    <a:pt x="0" y="102"/>
                  </a:lnTo>
                  <a:lnTo>
                    <a:pt x="66" y="102"/>
                  </a:lnTo>
                  <a:lnTo>
                    <a:pt x="88" y="56"/>
                  </a:lnTo>
                  <a:lnTo>
                    <a:pt x="89" y="6"/>
                  </a:lnTo>
                  <a:lnTo>
                    <a:pt x="71" y="0"/>
                  </a:lnTo>
                  <a:lnTo>
                    <a:pt x="71" y="0"/>
                  </a:lnTo>
                  <a:lnTo>
                    <a:pt x="71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50193" name="Freeform 17"/>
            <p:cNvSpPr>
              <a:spLocks/>
            </p:cNvSpPr>
            <p:nvPr/>
          </p:nvSpPr>
          <p:spPr bwMode="ltGray">
            <a:xfrm>
              <a:off x="5482" y="3367"/>
              <a:ext cx="278" cy="953"/>
            </a:xfrm>
            <a:custGeom>
              <a:avLst/>
              <a:gdLst/>
              <a:ahLst/>
              <a:cxnLst>
                <a:cxn ang="0">
                  <a:pos x="278" y="24"/>
                </a:cxn>
                <a:cxn ang="0">
                  <a:pos x="272" y="24"/>
                </a:cxn>
                <a:cxn ang="0">
                  <a:pos x="272" y="18"/>
                </a:cxn>
                <a:cxn ang="0">
                  <a:pos x="266" y="18"/>
                </a:cxn>
                <a:cxn ang="0">
                  <a:pos x="254" y="12"/>
                </a:cxn>
                <a:cxn ang="0">
                  <a:pos x="236" y="6"/>
                </a:cxn>
                <a:cxn ang="0">
                  <a:pos x="212" y="0"/>
                </a:cxn>
                <a:cxn ang="0">
                  <a:pos x="206" y="6"/>
                </a:cxn>
                <a:cxn ang="0">
                  <a:pos x="198" y="129"/>
                </a:cxn>
                <a:cxn ang="0">
                  <a:pos x="184" y="209"/>
                </a:cxn>
                <a:cxn ang="0">
                  <a:pos x="182" y="249"/>
                </a:cxn>
                <a:cxn ang="0">
                  <a:pos x="200" y="339"/>
                </a:cxn>
                <a:cxn ang="0">
                  <a:pos x="186" y="481"/>
                </a:cxn>
                <a:cxn ang="0">
                  <a:pos x="176" y="521"/>
                </a:cxn>
                <a:cxn ang="0">
                  <a:pos x="156" y="601"/>
                </a:cxn>
                <a:cxn ang="0">
                  <a:pos x="172" y="681"/>
                </a:cxn>
                <a:cxn ang="0">
                  <a:pos x="138" y="765"/>
                </a:cxn>
                <a:cxn ang="0">
                  <a:pos x="96" y="847"/>
                </a:cxn>
                <a:cxn ang="0">
                  <a:pos x="50" y="899"/>
                </a:cxn>
                <a:cxn ang="0">
                  <a:pos x="0" y="953"/>
                </a:cxn>
                <a:cxn ang="0">
                  <a:pos x="278" y="953"/>
                </a:cxn>
                <a:cxn ang="0">
                  <a:pos x="278" y="24"/>
                </a:cxn>
                <a:cxn ang="0">
                  <a:pos x="278" y="24"/>
                </a:cxn>
                <a:cxn ang="0">
                  <a:pos x="278" y="24"/>
                </a:cxn>
              </a:cxnLst>
              <a:rect l="0" t="0" r="r" b="b"/>
              <a:pathLst>
                <a:path w="278" h="953">
                  <a:moveTo>
                    <a:pt x="278" y="24"/>
                  </a:moveTo>
                  <a:lnTo>
                    <a:pt x="272" y="24"/>
                  </a:lnTo>
                  <a:lnTo>
                    <a:pt x="272" y="18"/>
                  </a:lnTo>
                  <a:lnTo>
                    <a:pt x="266" y="18"/>
                  </a:lnTo>
                  <a:lnTo>
                    <a:pt x="254" y="12"/>
                  </a:lnTo>
                  <a:lnTo>
                    <a:pt x="236" y="6"/>
                  </a:lnTo>
                  <a:lnTo>
                    <a:pt x="212" y="0"/>
                  </a:lnTo>
                  <a:lnTo>
                    <a:pt x="206" y="6"/>
                  </a:lnTo>
                  <a:lnTo>
                    <a:pt x="198" y="129"/>
                  </a:lnTo>
                  <a:lnTo>
                    <a:pt x="184" y="209"/>
                  </a:lnTo>
                  <a:lnTo>
                    <a:pt x="182" y="249"/>
                  </a:lnTo>
                  <a:lnTo>
                    <a:pt x="200" y="339"/>
                  </a:lnTo>
                  <a:lnTo>
                    <a:pt x="186" y="481"/>
                  </a:lnTo>
                  <a:lnTo>
                    <a:pt x="176" y="521"/>
                  </a:lnTo>
                  <a:lnTo>
                    <a:pt x="156" y="601"/>
                  </a:lnTo>
                  <a:lnTo>
                    <a:pt x="172" y="681"/>
                  </a:lnTo>
                  <a:lnTo>
                    <a:pt x="138" y="765"/>
                  </a:lnTo>
                  <a:lnTo>
                    <a:pt x="96" y="847"/>
                  </a:lnTo>
                  <a:lnTo>
                    <a:pt x="50" y="899"/>
                  </a:lnTo>
                  <a:lnTo>
                    <a:pt x="0" y="953"/>
                  </a:lnTo>
                  <a:lnTo>
                    <a:pt x="278" y="953"/>
                  </a:lnTo>
                  <a:lnTo>
                    <a:pt x="278" y="24"/>
                  </a:lnTo>
                  <a:lnTo>
                    <a:pt x="278" y="24"/>
                  </a:lnTo>
                  <a:lnTo>
                    <a:pt x="278" y="24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</p:grpSp>
      <p:sp>
        <p:nvSpPr>
          <p:cNvPr id="50194" name="Rectangle 18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00200"/>
            <a:ext cx="7772400" cy="1828800"/>
          </a:xfrm>
        </p:spPr>
        <p:txBody>
          <a:bodyPr anchor="b"/>
          <a:lstStyle>
            <a:lvl1pPr>
              <a:defRPr sz="5700"/>
            </a:lvl1pPr>
          </a:lstStyle>
          <a:p>
            <a:r>
              <a:rPr lang="cs-CZ"/>
              <a:t>Klepnutím lze upravit styl předlohy nadpisů.</a:t>
            </a:r>
          </a:p>
        </p:txBody>
      </p:sp>
      <p:sp>
        <p:nvSpPr>
          <p:cNvPr id="50195" name="Rectangle 19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7338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3600"/>
            </a:lvl1pPr>
          </a:lstStyle>
          <a:p>
            <a:r>
              <a:rPr lang="cs-CZ"/>
              <a:t>Klepnutím lze upravit styl předlohy podnadpisů.</a:t>
            </a:r>
          </a:p>
        </p:txBody>
      </p:sp>
      <p:sp>
        <p:nvSpPr>
          <p:cNvPr id="50196" name="Rectangle 20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fld id="{9A0CE2BC-A05B-4C8C-B767-38F265AADC61}" type="datetimeFigureOut">
              <a:rPr lang="cs-CZ"/>
              <a:pPr/>
              <a:t>8.12.2013</a:t>
            </a:fld>
            <a:endParaRPr lang="cs-CZ"/>
          </a:p>
        </p:txBody>
      </p:sp>
      <p:sp>
        <p:nvSpPr>
          <p:cNvPr id="50197" name="Rectangle 21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0198" name="Rectangle 22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383B0FD3-BD96-404E-970C-2F6146ACA7E7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3238CBF-C755-4BD4-8AF3-DF38CD246D38}" type="datetimeFigureOut">
              <a:rPr lang="cs-CZ"/>
              <a:pPr/>
              <a:t>8.12.2013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922A8FB-0511-4659-9EF8-024AB039A0D5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D43185F-797D-46DD-AF1C-648E1F26B0A3}" type="datetimeFigureOut">
              <a:rPr lang="cs-CZ"/>
              <a:pPr/>
              <a:t>8.12.2013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6ECB5AA-D18D-4DB7-B0B5-1B30FD93C94A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7EC039F-5EBD-491A-BEFD-91C8062D81D7}" type="datetimeFigureOut">
              <a:rPr lang="cs-CZ"/>
              <a:pPr/>
              <a:t>8.12.2013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751CB1E-E87C-4ED6-8831-C3F95074179E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D7E5755-4E82-4E72-9989-C450C8968B2B}" type="datetimeFigureOut">
              <a:rPr lang="cs-CZ"/>
              <a:pPr/>
              <a:t>8.12.2013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71093E4-425D-4120-ABA2-75578EFD4657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407C8E1-4A42-415F-8EEA-B6D1B36926BF}" type="datetimeFigureOut">
              <a:rPr lang="cs-CZ"/>
              <a:pPr/>
              <a:t>8.12.2013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E68A5E-CC30-4A22-924B-FF66AF3C0AE6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C8E1FE4-F26F-4F95-B3A8-249CE0A8F461}" type="datetimeFigureOut">
              <a:rPr lang="cs-CZ"/>
              <a:pPr/>
              <a:t>8.12.2013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D426027-57B9-48B5-B899-9BF082133503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180537F-403A-4C16-B77D-B2D6C4EF93C8}" type="datetimeFigureOut">
              <a:rPr lang="cs-CZ"/>
              <a:pPr/>
              <a:t>8.12.2013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C1CF6C-590F-42B5-BB67-3EBABB1FE542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A787769-FB43-409A-8861-265D094C48C4}" type="datetimeFigureOut">
              <a:rPr lang="cs-CZ"/>
              <a:pPr/>
              <a:t>8.12.2013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454BFB5-1C82-4BD4-AE81-08BF02511E69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849A532-2291-4EB9-BDC6-3FBB60AE0C19}" type="datetimeFigureOut">
              <a:rPr lang="cs-CZ"/>
              <a:pPr/>
              <a:t>8.12.2013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8418CD3-520D-4888-9A39-9BC25912D0A9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/>
              <a:t>Klepnutím lze upravit styl předlohy nadpisů.</a:t>
            </a:r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77D7808-4939-4036-B9C4-BA7A7BBCA44A}" type="datetimeFigureOut">
              <a:rPr lang="cs-CZ"/>
              <a:pPr/>
              <a:t>8.12.2013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A3238F5-6DFB-47FC-A860-589C78E982FA}" type="slidenum">
              <a:rPr lang="cs-CZ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bg1">
                <a:gamma/>
                <a:tint val="63529"/>
                <a:invGamma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9154" name="Group 2"/>
          <p:cNvGrpSpPr>
            <a:grpSpLocks/>
          </p:cNvGrpSpPr>
          <p:nvPr/>
        </p:nvGrpSpPr>
        <p:grpSpPr bwMode="auto">
          <a:xfrm>
            <a:off x="4716463" y="5345113"/>
            <a:ext cx="4427537" cy="1512887"/>
            <a:chOff x="2971" y="3367"/>
            <a:chExt cx="2789" cy="953"/>
          </a:xfrm>
        </p:grpSpPr>
        <p:sp>
          <p:nvSpPr>
            <p:cNvPr id="49155" name="Freeform 3"/>
            <p:cNvSpPr>
              <a:spLocks/>
            </p:cNvSpPr>
            <p:nvPr/>
          </p:nvSpPr>
          <p:spPr bwMode="ltGray">
            <a:xfrm>
              <a:off x="2971" y="3367"/>
              <a:ext cx="2789" cy="953"/>
            </a:xfrm>
            <a:custGeom>
              <a:avLst/>
              <a:gdLst/>
              <a:ahLst/>
              <a:cxnLst>
                <a:cxn ang="0">
                  <a:pos x="2768" y="18"/>
                </a:cxn>
                <a:cxn ang="0">
                  <a:pos x="2678" y="24"/>
                </a:cxn>
                <a:cxn ang="0">
                  <a:pos x="2613" y="102"/>
                </a:cxn>
                <a:cxn ang="0">
                  <a:pos x="2511" y="156"/>
                </a:cxn>
                <a:cxn ang="0">
                  <a:pos x="2505" y="222"/>
                </a:cxn>
                <a:cxn ang="0">
                  <a:pos x="2487" y="246"/>
                </a:cxn>
                <a:cxn ang="0">
                  <a:pos x="2469" y="252"/>
                </a:cxn>
                <a:cxn ang="0">
                  <a:pos x="2397" y="210"/>
                </a:cxn>
                <a:cxn ang="0">
                  <a:pos x="2260" y="192"/>
                </a:cxn>
                <a:cxn ang="0">
                  <a:pos x="2236" y="186"/>
                </a:cxn>
                <a:cxn ang="0">
                  <a:pos x="2218" y="192"/>
                </a:cxn>
                <a:cxn ang="0">
                  <a:pos x="2146" y="228"/>
                </a:cxn>
                <a:cxn ang="0">
                  <a:pos x="2110" y="240"/>
                </a:cxn>
                <a:cxn ang="0">
                  <a:pos x="2086" y="246"/>
                </a:cxn>
                <a:cxn ang="0">
                  <a:pos x="2074" y="258"/>
                </a:cxn>
                <a:cxn ang="0">
                  <a:pos x="2074" y="276"/>
                </a:cxn>
                <a:cxn ang="0">
                  <a:pos x="2051" y="300"/>
                </a:cxn>
                <a:cxn ang="0">
                  <a:pos x="2033" y="312"/>
                </a:cxn>
                <a:cxn ang="0">
                  <a:pos x="2021" y="324"/>
                </a:cxn>
                <a:cxn ang="0">
                  <a:pos x="2009" y="336"/>
                </a:cxn>
                <a:cxn ang="0">
                  <a:pos x="1979" y="342"/>
                </a:cxn>
                <a:cxn ang="0">
                  <a:pos x="1913" y="336"/>
                </a:cxn>
                <a:cxn ang="0">
                  <a:pos x="1877" y="330"/>
                </a:cxn>
                <a:cxn ang="0">
                  <a:pos x="1865" y="342"/>
                </a:cxn>
                <a:cxn ang="0">
                  <a:pos x="1853" y="354"/>
                </a:cxn>
                <a:cxn ang="0">
                  <a:pos x="1823" y="360"/>
                </a:cxn>
                <a:cxn ang="0">
                  <a:pos x="1764" y="342"/>
                </a:cxn>
                <a:cxn ang="0">
                  <a:pos x="1740" y="342"/>
                </a:cxn>
                <a:cxn ang="0">
                  <a:pos x="1716" y="354"/>
                </a:cxn>
                <a:cxn ang="0">
                  <a:pos x="1656" y="425"/>
                </a:cxn>
                <a:cxn ang="0">
                  <a:pos x="1614" y="569"/>
                </a:cxn>
                <a:cxn ang="0">
                  <a:pos x="1614" y="593"/>
                </a:cxn>
                <a:cxn ang="0">
                  <a:pos x="1620" y="641"/>
                </a:cxn>
                <a:cxn ang="0">
                  <a:pos x="1638" y="659"/>
                </a:cxn>
                <a:cxn ang="0">
                  <a:pos x="1632" y="671"/>
                </a:cxn>
                <a:cxn ang="0">
                  <a:pos x="1620" y="683"/>
                </a:cxn>
                <a:cxn ang="0">
                  <a:pos x="1542" y="689"/>
                </a:cxn>
                <a:cxn ang="0">
                  <a:pos x="1465" y="629"/>
                </a:cxn>
                <a:cxn ang="0">
                  <a:pos x="1333" y="587"/>
                </a:cxn>
                <a:cxn ang="0">
                  <a:pos x="1184" y="671"/>
                </a:cxn>
                <a:cxn ang="0">
                  <a:pos x="1016" y="731"/>
                </a:cxn>
                <a:cxn ang="0">
                  <a:pos x="813" y="743"/>
                </a:cxn>
                <a:cxn ang="0">
                  <a:pos x="628" y="701"/>
                </a:cxn>
                <a:cxn ang="0">
                  <a:pos x="568" y="695"/>
                </a:cxn>
                <a:cxn ang="0">
                  <a:pos x="556" y="701"/>
                </a:cxn>
                <a:cxn ang="0">
                  <a:pos x="520" y="731"/>
                </a:cxn>
                <a:cxn ang="0">
                  <a:pos x="436" y="809"/>
                </a:cxn>
                <a:cxn ang="0">
                  <a:pos x="406" y="821"/>
                </a:cxn>
                <a:cxn ang="0">
                  <a:pos x="382" y="821"/>
                </a:cxn>
                <a:cxn ang="0">
                  <a:pos x="335" y="827"/>
                </a:cxn>
                <a:cxn ang="0">
                  <a:pos x="209" y="851"/>
                </a:cxn>
                <a:cxn ang="0">
                  <a:pos x="173" y="857"/>
                </a:cxn>
                <a:cxn ang="0">
                  <a:pos x="125" y="851"/>
                </a:cxn>
                <a:cxn ang="0">
                  <a:pos x="107" y="857"/>
                </a:cxn>
                <a:cxn ang="0">
                  <a:pos x="101" y="875"/>
                </a:cxn>
                <a:cxn ang="0">
                  <a:pos x="83" y="887"/>
                </a:cxn>
                <a:cxn ang="0">
                  <a:pos x="48" y="899"/>
                </a:cxn>
                <a:cxn ang="0">
                  <a:pos x="2780" y="24"/>
                </a:cxn>
              </a:cxnLst>
              <a:rect l="0" t="0" r="r" b="b"/>
              <a:pathLst>
                <a:path w="2780" h="953">
                  <a:moveTo>
                    <a:pt x="2780" y="24"/>
                  </a:moveTo>
                  <a:lnTo>
                    <a:pt x="2774" y="24"/>
                  </a:lnTo>
                  <a:lnTo>
                    <a:pt x="2774" y="18"/>
                  </a:lnTo>
                  <a:lnTo>
                    <a:pt x="2768" y="18"/>
                  </a:lnTo>
                  <a:lnTo>
                    <a:pt x="2756" y="12"/>
                  </a:lnTo>
                  <a:lnTo>
                    <a:pt x="2738" y="6"/>
                  </a:lnTo>
                  <a:lnTo>
                    <a:pt x="2714" y="0"/>
                  </a:lnTo>
                  <a:lnTo>
                    <a:pt x="2678" y="24"/>
                  </a:lnTo>
                  <a:lnTo>
                    <a:pt x="2643" y="54"/>
                  </a:lnTo>
                  <a:lnTo>
                    <a:pt x="2619" y="90"/>
                  </a:lnTo>
                  <a:lnTo>
                    <a:pt x="2613" y="96"/>
                  </a:lnTo>
                  <a:lnTo>
                    <a:pt x="2613" y="102"/>
                  </a:lnTo>
                  <a:lnTo>
                    <a:pt x="2601" y="108"/>
                  </a:lnTo>
                  <a:lnTo>
                    <a:pt x="2583" y="120"/>
                  </a:lnTo>
                  <a:lnTo>
                    <a:pt x="2541" y="132"/>
                  </a:lnTo>
                  <a:lnTo>
                    <a:pt x="2511" y="156"/>
                  </a:lnTo>
                  <a:lnTo>
                    <a:pt x="2511" y="204"/>
                  </a:lnTo>
                  <a:lnTo>
                    <a:pt x="2511" y="210"/>
                  </a:lnTo>
                  <a:lnTo>
                    <a:pt x="2505" y="216"/>
                  </a:lnTo>
                  <a:lnTo>
                    <a:pt x="2505" y="222"/>
                  </a:lnTo>
                  <a:lnTo>
                    <a:pt x="2499" y="228"/>
                  </a:lnTo>
                  <a:lnTo>
                    <a:pt x="2499" y="240"/>
                  </a:lnTo>
                  <a:lnTo>
                    <a:pt x="2493" y="246"/>
                  </a:lnTo>
                  <a:lnTo>
                    <a:pt x="2487" y="246"/>
                  </a:lnTo>
                  <a:lnTo>
                    <a:pt x="2487" y="252"/>
                  </a:lnTo>
                  <a:lnTo>
                    <a:pt x="2481" y="252"/>
                  </a:lnTo>
                  <a:lnTo>
                    <a:pt x="2475" y="252"/>
                  </a:lnTo>
                  <a:lnTo>
                    <a:pt x="2469" y="252"/>
                  </a:lnTo>
                  <a:lnTo>
                    <a:pt x="2457" y="252"/>
                  </a:lnTo>
                  <a:lnTo>
                    <a:pt x="2439" y="258"/>
                  </a:lnTo>
                  <a:lnTo>
                    <a:pt x="2415" y="222"/>
                  </a:lnTo>
                  <a:lnTo>
                    <a:pt x="2397" y="210"/>
                  </a:lnTo>
                  <a:lnTo>
                    <a:pt x="2373" y="216"/>
                  </a:lnTo>
                  <a:lnTo>
                    <a:pt x="2332" y="216"/>
                  </a:lnTo>
                  <a:lnTo>
                    <a:pt x="2296" y="204"/>
                  </a:lnTo>
                  <a:lnTo>
                    <a:pt x="2260" y="192"/>
                  </a:lnTo>
                  <a:lnTo>
                    <a:pt x="2260" y="192"/>
                  </a:lnTo>
                  <a:lnTo>
                    <a:pt x="2248" y="186"/>
                  </a:lnTo>
                  <a:lnTo>
                    <a:pt x="2242" y="186"/>
                  </a:lnTo>
                  <a:lnTo>
                    <a:pt x="2236" y="186"/>
                  </a:lnTo>
                  <a:lnTo>
                    <a:pt x="2230" y="186"/>
                  </a:lnTo>
                  <a:lnTo>
                    <a:pt x="2224" y="192"/>
                  </a:lnTo>
                  <a:lnTo>
                    <a:pt x="2224" y="192"/>
                  </a:lnTo>
                  <a:lnTo>
                    <a:pt x="2218" y="192"/>
                  </a:lnTo>
                  <a:lnTo>
                    <a:pt x="2212" y="198"/>
                  </a:lnTo>
                  <a:lnTo>
                    <a:pt x="2194" y="204"/>
                  </a:lnTo>
                  <a:lnTo>
                    <a:pt x="2170" y="210"/>
                  </a:lnTo>
                  <a:lnTo>
                    <a:pt x="2146" y="228"/>
                  </a:lnTo>
                  <a:lnTo>
                    <a:pt x="2122" y="240"/>
                  </a:lnTo>
                  <a:lnTo>
                    <a:pt x="2116" y="240"/>
                  </a:lnTo>
                  <a:lnTo>
                    <a:pt x="2110" y="240"/>
                  </a:lnTo>
                  <a:lnTo>
                    <a:pt x="2110" y="240"/>
                  </a:lnTo>
                  <a:lnTo>
                    <a:pt x="2104" y="240"/>
                  </a:lnTo>
                  <a:lnTo>
                    <a:pt x="2098" y="246"/>
                  </a:lnTo>
                  <a:lnTo>
                    <a:pt x="2092" y="246"/>
                  </a:lnTo>
                  <a:lnTo>
                    <a:pt x="2086" y="246"/>
                  </a:lnTo>
                  <a:lnTo>
                    <a:pt x="2080" y="252"/>
                  </a:lnTo>
                  <a:lnTo>
                    <a:pt x="2080" y="258"/>
                  </a:lnTo>
                  <a:lnTo>
                    <a:pt x="2074" y="258"/>
                  </a:lnTo>
                  <a:lnTo>
                    <a:pt x="2074" y="258"/>
                  </a:lnTo>
                  <a:lnTo>
                    <a:pt x="2074" y="264"/>
                  </a:lnTo>
                  <a:lnTo>
                    <a:pt x="2074" y="264"/>
                  </a:lnTo>
                  <a:lnTo>
                    <a:pt x="2074" y="270"/>
                  </a:lnTo>
                  <a:lnTo>
                    <a:pt x="2074" y="276"/>
                  </a:lnTo>
                  <a:lnTo>
                    <a:pt x="2069" y="288"/>
                  </a:lnTo>
                  <a:lnTo>
                    <a:pt x="2057" y="300"/>
                  </a:lnTo>
                  <a:lnTo>
                    <a:pt x="2057" y="300"/>
                  </a:lnTo>
                  <a:lnTo>
                    <a:pt x="2051" y="300"/>
                  </a:lnTo>
                  <a:lnTo>
                    <a:pt x="2045" y="300"/>
                  </a:lnTo>
                  <a:lnTo>
                    <a:pt x="2039" y="306"/>
                  </a:lnTo>
                  <a:lnTo>
                    <a:pt x="2033" y="306"/>
                  </a:lnTo>
                  <a:lnTo>
                    <a:pt x="2033" y="312"/>
                  </a:lnTo>
                  <a:lnTo>
                    <a:pt x="2027" y="312"/>
                  </a:lnTo>
                  <a:lnTo>
                    <a:pt x="2027" y="318"/>
                  </a:lnTo>
                  <a:lnTo>
                    <a:pt x="2027" y="318"/>
                  </a:lnTo>
                  <a:lnTo>
                    <a:pt x="2021" y="324"/>
                  </a:lnTo>
                  <a:lnTo>
                    <a:pt x="2021" y="324"/>
                  </a:lnTo>
                  <a:lnTo>
                    <a:pt x="2015" y="330"/>
                  </a:lnTo>
                  <a:lnTo>
                    <a:pt x="2015" y="330"/>
                  </a:lnTo>
                  <a:lnTo>
                    <a:pt x="2009" y="336"/>
                  </a:lnTo>
                  <a:lnTo>
                    <a:pt x="1997" y="336"/>
                  </a:lnTo>
                  <a:lnTo>
                    <a:pt x="1991" y="342"/>
                  </a:lnTo>
                  <a:lnTo>
                    <a:pt x="1985" y="342"/>
                  </a:lnTo>
                  <a:lnTo>
                    <a:pt x="1979" y="342"/>
                  </a:lnTo>
                  <a:lnTo>
                    <a:pt x="1961" y="336"/>
                  </a:lnTo>
                  <a:lnTo>
                    <a:pt x="1925" y="336"/>
                  </a:lnTo>
                  <a:lnTo>
                    <a:pt x="1919" y="336"/>
                  </a:lnTo>
                  <a:lnTo>
                    <a:pt x="1913" y="336"/>
                  </a:lnTo>
                  <a:lnTo>
                    <a:pt x="1895" y="330"/>
                  </a:lnTo>
                  <a:lnTo>
                    <a:pt x="1889" y="330"/>
                  </a:lnTo>
                  <a:lnTo>
                    <a:pt x="1883" y="330"/>
                  </a:lnTo>
                  <a:lnTo>
                    <a:pt x="1877" y="330"/>
                  </a:lnTo>
                  <a:lnTo>
                    <a:pt x="1877" y="330"/>
                  </a:lnTo>
                  <a:lnTo>
                    <a:pt x="1871" y="336"/>
                  </a:lnTo>
                  <a:lnTo>
                    <a:pt x="1871" y="336"/>
                  </a:lnTo>
                  <a:lnTo>
                    <a:pt x="1865" y="342"/>
                  </a:lnTo>
                  <a:lnTo>
                    <a:pt x="1865" y="342"/>
                  </a:lnTo>
                  <a:lnTo>
                    <a:pt x="1859" y="348"/>
                  </a:lnTo>
                  <a:lnTo>
                    <a:pt x="1859" y="348"/>
                  </a:lnTo>
                  <a:lnTo>
                    <a:pt x="1853" y="354"/>
                  </a:lnTo>
                  <a:lnTo>
                    <a:pt x="1847" y="354"/>
                  </a:lnTo>
                  <a:lnTo>
                    <a:pt x="1835" y="360"/>
                  </a:lnTo>
                  <a:lnTo>
                    <a:pt x="1829" y="360"/>
                  </a:lnTo>
                  <a:lnTo>
                    <a:pt x="1823" y="360"/>
                  </a:lnTo>
                  <a:lnTo>
                    <a:pt x="1817" y="360"/>
                  </a:lnTo>
                  <a:lnTo>
                    <a:pt x="1776" y="342"/>
                  </a:lnTo>
                  <a:lnTo>
                    <a:pt x="1770" y="342"/>
                  </a:lnTo>
                  <a:lnTo>
                    <a:pt x="1764" y="342"/>
                  </a:lnTo>
                  <a:lnTo>
                    <a:pt x="1758" y="342"/>
                  </a:lnTo>
                  <a:lnTo>
                    <a:pt x="1746" y="342"/>
                  </a:lnTo>
                  <a:lnTo>
                    <a:pt x="1746" y="342"/>
                  </a:lnTo>
                  <a:lnTo>
                    <a:pt x="1740" y="342"/>
                  </a:lnTo>
                  <a:lnTo>
                    <a:pt x="1734" y="342"/>
                  </a:lnTo>
                  <a:lnTo>
                    <a:pt x="1728" y="348"/>
                  </a:lnTo>
                  <a:lnTo>
                    <a:pt x="1722" y="348"/>
                  </a:lnTo>
                  <a:lnTo>
                    <a:pt x="1716" y="354"/>
                  </a:lnTo>
                  <a:lnTo>
                    <a:pt x="1704" y="366"/>
                  </a:lnTo>
                  <a:lnTo>
                    <a:pt x="1698" y="378"/>
                  </a:lnTo>
                  <a:lnTo>
                    <a:pt x="1674" y="402"/>
                  </a:lnTo>
                  <a:lnTo>
                    <a:pt x="1656" y="425"/>
                  </a:lnTo>
                  <a:lnTo>
                    <a:pt x="1632" y="461"/>
                  </a:lnTo>
                  <a:lnTo>
                    <a:pt x="1614" y="509"/>
                  </a:lnTo>
                  <a:lnTo>
                    <a:pt x="1614" y="563"/>
                  </a:lnTo>
                  <a:lnTo>
                    <a:pt x="1614" y="569"/>
                  </a:lnTo>
                  <a:lnTo>
                    <a:pt x="1614" y="575"/>
                  </a:lnTo>
                  <a:lnTo>
                    <a:pt x="1614" y="581"/>
                  </a:lnTo>
                  <a:lnTo>
                    <a:pt x="1614" y="587"/>
                  </a:lnTo>
                  <a:lnTo>
                    <a:pt x="1614" y="593"/>
                  </a:lnTo>
                  <a:lnTo>
                    <a:pt x="1614" y="599"/>
                  </a:lnTo>
                  <a:lnTo>
                    <a:pt x="1614" y="605"/>
                  </a:lnTo>
                  <a:lnTo>
                    <a:pt x="1614" y="617"/>
                  </a:lnTo>
                  <a:lnTo>
                    <a:pt x="1620" y="641"/>
                  </a:lnTo>
                  <a:lnTo>
                    <a:pt x="1626" y="641"/>
                  </a:lnTo>
                  <a:lnTo>
                    <a:pt x="1632" y="647"/>
                  </a:lnTo>
                  <a:lnTo>
                    <a:pt x="1632" y="659"/>
                  </a:lnTo>
                  <a:lnTo>
                    <a:pt x="1638" y="659"/>
                  </a:lnTo>
                  <a:lnTo>
                    <a:pt x="1638" y="665"/>
                  </a:lnTo>
                  <a:lnTo>
                    <a:pt x="1638" y="665"/>
                  </a:lnTo>
                  <a:lnTo>
                    <a:pt x="1638" y="671"/>
                  </a:lnTo>
                  <a:lnTo>
                    <a:pt x="1632" y="671"/>
                  </a:lnTo>
                  <a:lnTo>
                    <a:pt x="1632" y="677"/>
                  </a:lnTo>
                  <a:lnTo>
                    <a:pt x="1632" y="677"/>
                  </a:lnTo>
                  <a:lnTo>
                    <a:pt x="1626" y="677"/>
                  </a:lnTo>
                  <a:lnTo>
                    <a:pt x="1620" y="683"/>
                  </a:lnTo>
                  <a:lnTo>
                    <a:pt x="1596" y="689"/>
                  </a:lnTo>
                  <a:lnTo>
                    <a:pt x="1572" y="689"/>
                  </a:lnTo>
                  <a:lnTo>
                    <a:pt x="1548" y="689"/>
                  </a:lnTo>
                  <a:lnTo>
                    <a:pt x="1542" y="689"/>
                  </a:lnTo>
                  <a:lnTo>
                    <a:pt x="1536" y="689"/>
                  </a:lnTo>
                  <a:lnTo>
                    <a:pt x="1518" y="683"/>
                  </a:lnTo>
                  <a:lnTo>
                    <a:pt x="1495" y="671"/>
                  </a:lnTo>
                  <a:lnTo>
                    <a:pt x="1465" y="629"/>
                  </a:lnTo>
                  <a:lnTo>
                    <a:pt x="1435" y="599"/>
                  </a:lnTo>
                  <a:lnTo>
                    <a:pt x="1405" y="581"/>
                  </a:lnTo>
                  <a:lnTo>
                    <a:pt x="1375" y="563"/>
                  </a:lnTo>
                  <a:lnTo>
                    <a:pt x="1333" y="587"/>
                  </a:lnTo>
                  <a:lnTo>
                    <a:pt x="1303" y="653"/>
                  </a:lnTo>
                  <a:lnTo>
                    <a:pt x="1261" y="665"/>
                  </a:lnTo>
                  <a:lnTo>
                    <a:pt x="1219" y="653"/>
                  </a:lnTo>
                  <a:lnTo>
                    <a:pt x="1184" y="671"/>
                  </a:lnTo>
                  <a:lnTo>
                    <a:pt x="1136" y="671"/>
                  </a:lnTo>
                  <a:lnTo>
                    <a:pt x="1106" y="671"/>
                  </a:lnTo>
                  <a:lnTo>
                    <a:pt x="1076" y="707"/>
                  </a:lnTo>
                  <a:lnTo>
                    <a:pt x="1016" y="731"/>
                  </a:lnTo>
                  <a:lnTo>
                    <a:pt x="944" y="761"/>
                  </a:lnTo>
                  <a:lnTo>
                    <a:pt x="921" y="773"/>
                  </a:lnTo>
                  <a:lnTo>
                    <a:pt x="867" y="773"/>
                  </a:lnTo>
                  <a:lnTo>
                    <a:pt x="813" y="743"/>
                  </a:lnTo>
                  <a:lnTo>
                    <a:pt x="783" y="719"/>
                  </a:lnTo>
                  <a:lnTo>
                    <a:pt x="741" y="713"/>
                  </a:lnTo>
                  <a:lnTo>
                    <a:pt x="693" y="701"/>
                  </a:lnTo>
                  <a:lnTo>
                    <a:pt x="628" y="701"/>
                  </a:lnTo>
                  <a:lnTo>
                    <a:pt x="616" y="701"/>
                  </a:lnTo>
                  <a:lnTo>
                    <a:pt x="598" y="695"/>
                  </a:lnTo>
                  <a:lnTo>
                    <a:pt x="580" y="695"/>
                  </a:lnTo>
                  <a:lnTo>
                    <a:pt x="568" y="695"/>
                  </a:lnTo>
                  <a:lnTo>
                    <a:pt x="568" y="695"/>
                  </a:lnTo>
                  <a:lnTo>
                    <a:pt x="562" y="701"/>
                  </a:lnTo>
                  <a:lnTo>
                    <a:pt x="556" y="701"/>
                  </a:lnTo>
                  <a:lnTo>
                    <a:pt x="556" y="701"/>
                  </a:lnTo>
                  <a:lnTo>
                    <a:pt x="556" y="701"/>
                  </a:lnTo>
                  <a:lnTo>
                    <a:pt x="550" y="707"/>
                  </a:lnTo>
                  <a:lnTo>
                    <a:pt x="544" y="713"/>
                  </a:lnTo>
                  <a:lnTo>
                    <a:pt x="520" y="731"/>
                  </a:lnTo>
                  <a:lnTo>
                    <a:pt x="496" y="749"/>
                  </a:lnTo>
                  <a:lnTo>
                    <a:pt x="460" y="785"/>
                  </a:lnTo>
                  <a:lnTo>
                    <a:pt x="454" y="791"/>
                  </a:lnTo>
                  <a:lnTo>
                    <a:pt x="436" y="809"/>
                  </a:lnTo>
                  <a:lnTo>
                    <a:pt x="424" y="815"/>
                  </a:lnTo>
                  <a:lnTo>
                    <a:pt x="418" y="821"/>
                  </a:lnTo>
                  <a:lnTo>
                    <a:pt x="412" y="821"/>
                  </a:lnTo>
                  <a:lnTo>
                    <a:pt x="406" y="821"/>
                  </a:lnTo>
                  <a:lnTo>
                    <a:pt x="400" y="821"/>
                  </a:lnTo>
                  <a:lnTo>
                    <a:pt x="394" y="821"/>
                  </a:lnTo>
                  <a:lnTo>
                    <a:pt x="388" y="821"/>
                  </a:lnTo>
                  <a:lnTo>
                    <a:pt x="382" y="821"/>
                  </a:lnTo>
                  <a:lnTo>
                    <a:pt x="370" y="821"/>
                  </a:lnTo>
                  <a:lnTo>
                    <a:pt x="358" y="821"/>
                  </a:lnTo>
                  <a:lnTo>
                    <a:pt x="352" y="821"/>
                  </a:lnTo>
                  <a:lnTo>
                    <a:pt x="335" y="827"/>
                  </a:lnTo>
                  <a:lnTo>
                    <a:pt x="329" y="827"/>
                  </a:lnTo>
                  <a:lnTo>
                    <a:pt x="233" y="839"/>
                  </a:lnTo>
                  <a:lnTo>
                    <a:pt x="227" y="845"/>
                  </a:lnTo>
                  <a:lnTo>
                    <a:pt x="209" y="851"/>
                  </a:lnTo>
                  <a:lnTo>
                    <a:pt x="197" y="851"/>
                  </a:lnTo>
                  <a:lnTo>
                    <a:pt x="185" y="857"/>
                  </a:lnTo>
                  <a:lnTo>
                    <a:pt x="179" y="857"/>
                  </a:lnTo>
                  <a:lnTo>
                    <a:pt x="173" y="857"/>
                  </a:lnTo>
                  <a:lnTo>
                    <a:pt x="167" y="857"/>
                  </a:lnTo>
                  <a:lnTo>
                    <a:pt x="149" y="851"/>
                  </a:lnTo>
                  <a:lnTo>
                    <a:pt x="137" y="851"/>
                  </a:lnTo>
                  <a:lnTo>
                    <a:pt x="125" y="851"/>
                  </a:lnTo>
                  <a:lnTo>
                    <a:pt x="119" y="857"/>
                  </a:lnTo>
                  <a:lnTo>
                    <a:pt x="113" y="857"/>
                  </a:lnTo>
                  <a:lnTo>
                    <a:pt x="107" y="857"/>
                  </a:lnTo>
                  <a:lnTo>
                    <a:pt x="107" y="857"/>
                  </a:lnTo>
                  <a:lnTo>
                    <a:pt x="101" y="863"/>
                  </a:lnTo>
                  <a:lnTo>
                    <a:pt x="101" y="863"/>
                  </a:lnTo>
                  <a:lnTo>
                    <a:pt x="101" y="869"/>
                  </a:lnTo>
                  <a:lnTo>
                    <a:pt x="101" y="875"/>
                  </a:lnTo>
                  <a:lnTo>
                    <a:pt x="95" y="875"/>
                  </a:lnTo>
                  <a:lnTo>
                    <a:pt x="95" y="881"/>
                  </a:lnTo>
                  <a:lnTo>
                    <a:pt x="89" y="881"/>
                  </a:lnTo>
                  <a:lnTo>
                    <a:pt x="83" y="887"/>
                  </a:lnTo>
                  <a:lnTo>
                    <a:pt x="77" y="887"/>
                  </a:lnTo>
                  <a:lnTo>
                    <a:pt x="60" y="893"/>
                  </a:lnTo>
                  <a:lnTo>
                    <a:pt x="54" y="899"/>
                  </a:lnTo>
                  <a:lnTo>
                    <a:pt x="48" y="899"/>
                  </a:lnTo>
                  <a:lnTo>
                    <a:pt x="48" y="905"/>
                  </a:lnTo>
                  <a:lnTo>
                    <a:pt x="0" y="953"/>
                  </a:lnTo>
                  <a:lnTo>
                    <a:pt x="2780" y="953"/>
                  </a:lnTo>
                  <a:lnTo>
                    <a:pt x="2780" y="24"/>
                  </a:lnTo>
                  <a:lnTo>
                    <a:pt x="2780" y="24"/>
                  </a:lnTo>
                  <a:lnTo>
                    <a:pt x="2780" y="24"/>
                  </a:lnTo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49156" name="Freeform 4"/>
            <p:cNvSpPr>
              <a:spLocks/>
            </p:cNvSpPr>
            <p:nvPr/>
          </p:nvSpPr>
          <p:spPr bwMode="ltGray">
            <a:xfrm>
              <a:off x="4602" y="4014"/>
              <a:ext cx="12" cy="18"/>
            </a:xfrm>
            <a:custGeom>
              <a:avLst/>
              <a:gdLst/>
              <a:ahLst/>
              <a:cxnLst>
                <a:cxn ang="0">
                  <a:pos x="12" y="18"/>
                </a:cxn>
                <a:cxn ang="0">
                  <a:pos x="12" y="12"/>
                </a:cxn>
                <a:cxn ang="0">
                  <a:pos x="6" y="6"/>
                </a:cxn>
                <a:cxn ang="0">
                  <a:pos x="6" y="6"/>
                </a:cxn>
                <a:cxn ang="0">
                  <a:pos x="0" y="0"/>
                </a:cxn>
                <a:cxn ang="0">
                  <a:pos x="12" y="18"/>
                </a:cxn>
                <a:cxn ang="0">
                  <a:pos x="12" y="18"/>
                </a:cxn>
                <a:cxn ang="0">
                  <a:pos x="12" y="18"/>
                </a:cxn>
              </a:cxnLst>
              <a:rect l="0" t="0" r="r" b="b"/>
              <a:pathLst>
                <a:path w="12" h="18">
                  <a:moveTo>
                    <a:pt x="12" y="18"/>
                  </a:moveTo>
                  <a:lnTo>
                    <a:pt x="12" y="12"/>
                  </a:lnTo>
                  <a:lnTo>
                    <a:pt x="6" y="6"/>
                  </a:lnTo>
                  <a:lnTo>
                    <a:pt x="6" y="6"/>
                  </a:lnTo>
                  <a:lnTo>
                    <a:pt x="0" y="0"/>
                  </a:lnTo>
                  <a:lnTo>
                    <a:pt x="12" y="18"/>
                  </a:lnTo>
                  <a:lnTo>
                    <a:pt x="12" y="18"/>
                  </a:lnTo>
                  <a:lnTo>
                    <a:pt x="12" y="18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49157" name="Freeform 5"/>
            <p:cNvSpPr>
              <a:spLocks/>
            </p:cNvSpPr>
            <p:nvPr/>
          </p:nvSpPr>
          <p:spPr bwMode="ltGray">
            <a:xfrm>
              <a:off x="4596" y="3996"/>
              <a:ext cx="6" cy="18"/>
            </a:xfrm>
            <a:custGeom>
              <a:avLst/>
              <a:gdLst/>
              <a:ahLst/>
              <a:cxnLst>
                <a:cxn ang="0">
                  <a:pos x="0" y="12"/>
                </a:cxn>
                <a:cxn ang="0">
                  <a:pos x="6" y="18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0" y="12"/>
                </a:cxn>
                <a:cxn ang="0">
                  <a:pos x="0" y="12"/>
                </a:cxn>
              </a:cxnLst>
              <a:rect l="0" t="0" r="r" b="b"/>
              <a:pathLst>
                <a:path w="6" h="18">
                  <a:moveTo>
                    <a:pt x="0" y="12"/>
                  </a:moveTo>
                  <a:lnTo>
                    <a:pt x="6" y="18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49158" name="Freeform 6"/>
            <p:cNvSpPr>
              <a:spLocks/>
            </p:cNvSpPr>
            <p:nvPr/>
          </p:nvSpPr>
          <p:spPr bwMode="ltGray">
            <a:xfrm>
              <a:off x="5180" y="3577"/>
              <a:ext cx="304" cy="741"/>
            </a:xfrm>
            <a:custGeom>
              <a:avLst/>
              <a:gdLst/>
              <a:ahLst/>
              <a:cxnLst>
                <a:cxn ang="0">
                  <a:pos x="280" y="42"/>
                </a:cxn>
                <a:cxn ang="0">
                  <a:pos x="274" y="42"/>
                </a:cxn>
                <a:cxn ang="0">
                  <a:pos x="268" y="42"/>
                </a:cxn>
                <a:cxn ang="0">
                  <a:pos x="256" y="42"/>
                </a:cxn>
                <a:cxn ang="0">
                  <a:pos x="238" y="48"/>
                </a:cxn>
                <a:cxn ang="0">
                  <a:pos x="214" y="12"/>
                </a:cxn>
                <a:cxn ang="0">
                  <a:pos x="196" y="0"/>
                </a:cxn>
                <a:cxn ang="0">
                  <a:pos x="196" y="0"/>
                </a:cxn>
                <a:cxn ang="0">
                  <a:pos x="164" y="167"/>
                </a:cxn>
                <a:cxn ang="0">
                  <a:pos x="144" y="217"/>
                </a:cxn>
                <a:cxn ang="0">
                  <a:pos x="110" y="281"/>
                </a:cxn>
                <a:cxn ang="0">
                  <a:pos x="96" y="327"/>
                </a:cxn>
                <a:cxn ang="0">
                  <a:pos x="124" y="405"/>
                </a:cxn>
                <a:cxn ang="0">
                  <a:pos x="100" y="463"/>
                </a:cxn>
                <a:cxn ang="0">
                  <a:pos x="68" y="503"/>
                </a:cxn>
                <a:cxn ang="0">
                  <a:pos x="30" y="539"/>
                </a:cxn>
                <a:cxn ang="0">
                  <a:pos x="24" y="613"/>
                </a:cxn>
                <a:cxn ang="0">
                  <a:pos x="0" y="741"/>
                </a:cxn>
                <a:cxn ang="0">
                  <a:pos x="202" y="741"/>
                </a:cxn>
                <a:cxn ang="0">
                  <a:pos x="180" y="639"/>
                </a:cxn>
                <a:cxn ang="0">
                  <a:pos x="192" y="589"/>
                </a:cxn>
                <a:cxn ang="0">
                  <a:pos x="178" y="539"/>
                </a:cxn>
                <a:cxn ang="0">
                  <a:pos x="190" y="499"/>
                </a:cxn>
                <a:cxn ang="0">
                  <a:pos x="184" y="465"/>
                </a:cxn>
                <a:cxn ang="0">
                  <a:pos x="192" y="391"/>
                </a:cxn>
                <a:cxn ang="0">
                  <a:pos x="216" y="313"/>
                </a:cxn>
                <a:cxn ang="0">
                  <a:pos x="238" y="249"/>
                </a:cxn>
                <a:cxn ang="0">
                  <a:pos x="268" y="185"/>
                </a:cxn>
                <a:cxn ang="0">
                  <a:pos x="284" y="159"/>
                </a:cxn>
                <a:cxn ang="0">
                  <a:pos x="304" y="12"/>
                </a:cxn>
                <a:cxn ang="0">
                  <a:pos x="298" y="24"/>
                </a:cxn>
                <a:cxn ang="0">
                  <a:pos x="292" y="30"/>
                </a:cxn>
                <a:cxn ang="0">
                  <a:pos x="292" y="36"/>
                </a:cxn>
                <a:cxn ang="0">
                  <a:pos x="286" y="36"/>
                </a:cxn>
                <a:cxn ang="0">
                  <a:pos x="286" y="42"/>
                </a:cxn>
                <a:cxn ang="0">
                  <a:pos x="280" y="42"/>
                </a:cxn>
                <a:cxn ang="0">
                  <a:pos x="280" y="42"/>
                </a:cxn>
                <a:cxn ang="0">
                  <a:pos x="280" y="42"/>
                </a:cxn>
              </a:cxnLst>
              <a:rect l="0" t="0" r="r" b="b"/>
              <a:pathLst>
                <a:path w="304" h="741">
                  <a:moveTo>
                    <a:pt x="280" y="42"/>
                  </a:moveTo>
                  <a:lnTo>
                    <a:pt x="274" y="42"/>
                  </a:lnTo>
                  <a:lnTo>
                    <a:pt x="268" y="42"/>
                  </a:lnTo>
                  <a:lnTo>
                    <a:pt x="256" y="42"/>
                  </a:lnTo>
                  <a:lnTo>
                    <a:pt x="238" y="48"/>
                  </a:lnTo>
                  <a:lnTo>
                    <a:pt x="214" y="12"/>
                  </a:lnTo>
                  <a:lnTo>
                    <a:pt x="196" y="0"/>
                  </a:lnTo>
                  <a:lnTo>
                    <a:pt x="196" y="0"/>
                  </a:lnTo>
                  <a:lnTo>
                    <a:pt x="164" y="167"/>
                  </a:lnTo>
                  <a:lnTo>
                    <a:pt x="144" y="217"/>
                  </a:lnTo>
                  <a:lnTo>
                    <a:pt x="110" y="281"/>
                  </a:lnTo>
                  <a:lnTo>
                    <a:pt x="96" y="327"/>
                  </a:lnTo>
                  <a:lnTo>
                    <a:pt x="124" y="405"/>
                  </a:lnTo>
                  <a:lnTo>
                    <a:pt x="100" y="463"/>
                  </a:lnTo>
                  <a:lnTo>
                    <a:pt x="68" y="503"/>
                  </a:lnTo>
                  <a:lnTo>
                    <a:pt x="30" y="539"/>
                  </a:lnTo>
                  <a:lnTo>
                    <a:pt x="24" y="613"/>
                  </a:lnTo>
                  <a:lnTo>
                    <a:pt x="0" y="741"/>
                  </a:lnTo>
                  <a:lnTo>
                    <a:pt x="202" y="741"/>
                  </a:lnTo>
                  <a:lnTo>
                    <a:pt x="180" y="639"/>
                  </a:lnTo>
                  <a:lnTo>
                    <a:pt x="192" y="589"/>
                  </a:lnTo>
                  <a:lnTo>
                    <a:pt x="178" y="539"/>
                  </a:lnTo>
                  <a:lnTo>
                    <a:pt x="190" y="499"/>
                  </a:lnTo>
                  <a:lnTo>
                    <a:pt x="184" y="465"/>
                  </a:lnTo>
                  <a:lnTo>
                    <a:pt x="192" y="391"/>
                  </a:lnTo>
                  <a:lnTo>
                    <a:pt x="216" y="313"/>
                  </a:lnTo>
                  <a:lnTo>
                    <a:pt x="238" y="249"/>
                  </a:lnTo>
                  <a:lnTo>
                    <a:pt x="268" y="185"/>
                  </a:lnTo>
                  <a:lnTo>
                    <a:pt x="284" y="159"/>
                  </a:lnTo>
                  <a:lnTo>
                    <a:pt x="304" y="12"/>
                  </a:lnTo>
                  <a:lnTo>
                    <a:pt x="298" y="24"/>
                  </a:lnTo>
                  <a:lnTo>
                    <a:pt x="292" y="30"/>
                  </a:lnTo>
                  <a:lnTo>
                    <a:pt x="292" y="36"/>
                  </a:lnTo>
                  <a:lnTo>
                    <a:pt x="286" y="36"/>
                  </a:lnTo>
                  <a:lnTo>
                    <a:pt x="286" y="42"/>
                  </a:lnTo>
                  <a:lnTo>
                    <a:pt x="280" y="42"/>
                  </a:lnTo>
                  <a:lnTo>
                    <a:pt x="280" y="42"/>
                  </a:lnTo>
                  <a:lnTo>
                    <a:pt x="280" y="4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49159" name="Freeform 7"/>
            <p:cNvSpPr>
              <a:spLocks/>
            </p:cNvSpPr>
            <p:nvPr/>
          </p:nvSpPr>
          <p:spPr bwMode="ltGray">
            <a:xfrm>
              <a:off x="4918" y="3553"/>
              <a:ext cx="314" cy="767"/>
            </a:xfrm>
            <a:custGeom>
              <a:avLst/>
              <a:gdLst/>
              <a:ahLst/>
              <a:cxnLst>
                <a:cxn ang="0">
                  <a:pos x="284" y="6"/>
                </a:cxn>
                <a:cxn ang="0">
                  <a:pos x="278" y="6"/>
                </a:cxn>
                <a:cxn ang="0">
                  <a:pos x="272" y="12"/>
                </a:cxn>
                <a:cxn ang="0">
                  <a:pos x="254" y="18"/>
                </a:cxn>
                <a:cxn ang="0">
                  <a:pos x="230" y="24"/>
                </a:cxn>
                <a:cxn ang="0">
                  <a:pos x="206" y="42"/>
                </a:cxn>
                <a:cxn ang="0">
                  <a:pos x="188" y="48"/>
                </a:cxn>
                <a:cxn ang="0">
                  <a:pos x="176" y="54"/>
                </a:cxn>
                <a:cxn ang="0">
                  <a:pos x="170" y="54"/>
                </a:cxn>
                <a:cxn ang="0">
                  <a:pos x="150" y="169"/>
                </a:cxn>
                <a:cxn ang="0">
                  <a:pos x="110" y="225"/>
                </a:cxn>
                <a:cxn ang="0">
                  <a:pos x="54" y="383"/>
                </a:cxn>
                <a:cxn ang="0">
                  <a:pos x="82" y="555"/>
                </a:cxn>
                <a:cxn ang="0">
                  <a:pos x="40" y="679"/>
                </a:cxn>
                <a:cxn ang="0">
                  <a:pos x="0" y="767"/>
                </a:cxn>
                <a:cxn ang="0">
                  <a:pos x="108" y="767"/>
                </a:cxn>
                <a:cxn ang="0">
                  <a:pos x="120" y="611"/>
                </a:cxn>
                <a:cxn ang="0">
                  <a:pos x="148" y="499"/>
                </a:cxn>
                <a:cxn ang="0">
                  <a:pos x="160" y="367"/>
                </a:cxn>
                <a:cxn ang="0">
                  <a:pos x="218" y="327"/>
                </a:cxn>
                <a:cxn ang="0">
                  <a:pos x="238" y="221"/>
                </a:cxn>
                <a:cxn ang="0">
                  <a:pos x="296" y="135"/>
                </a:cxn>
                <a:cxn ang="0">
                  <a:pos x="314" y="0"/>
                </a:cxn>
                <a:cxn ang="0">
                  <a:pos x="302" y="0"/>
                </a:cxn>
                <a:cxn ang="0">
                  <a:pos x="296" y="0"/>
                </a:cxn>
                <a:cxn ang="0">
                  <a:pos x="290" y="0"/>
                </a:cxn>
                <a:cxn ang="0">
                  <a:pos x="284" y="6"/>
                </a:cxn>
                <a:cxn ang="0">
                  <a:pos x="284" y="6"/>
                </a:cxn>
                <a:cxn ang="0">
                  <a:pos x="284" y="6"/>
                </a:cxn>
                <a:cxn ang="0">
                  <a:pos x="284" y="6"/>
                </a:cxn>
              </a:cxnLst>
              <a:rect l="0" t="0" r="r" b="b"/>
              <a:pathLst>
                <a:path w="314" h="767">
                  <a:moveTo>
                    <a:pt x="284" y="6"/>
                  </a:moveTo>
                  <a:lnTo>
                    <a:pt x="278" y="6"/>
                  </a:lnTo>
                  <a:lnTo>
                    <a:pt x="272" y="12"/>
                  </a:lnTo>
                  <a:lnTo>
                    <a:pt x="254" y="18"/>
                  </a:lnTo>
                  <a:lnTo>
                    <a:pt x="230" y="24"/>
                  </a:lnTo>
                  <a:lnTo>
                    <a:pt x="206" y="42"/>
                  </a:lnTo>
                  <a:lnTo>
                    <a:pt x="188" y="48"/>
                  </a:lnTo>
                  <a:lnTo>
                    <a:pt x="176" y="54"/>
                  </a:lnTo>
                  <a:lnTo>
                    <a:pt x="170" y="54"/>
                  </a:lnTo>
                  <a:lnTo>
                    <a:pt x="150" y="169"/>
                  </a:lnTo>
                  <a:lnTo>
                    <a:pt x="110" y="225"/>
                  </a:lnTo>
                  <a:lnTo>
                    <a:pt x="54" y="383"/>
                  </a:lnTo>
                  <a:lnTo>
                    <a:pt x="82" y="555"/>
                  </a:lnTo>
                  <a:lnTo>
                    <a:pt x="40" y="679"/>
                  </a:lnTo>
                  <a:lnTo>
                    <a:pt x="0" y="767"/>
                  </a:lnTo>
                  <a:lnTo>
                    <a:pt x="108" y="767"/>
                  </a:lnTo>
                  <a:lnTo>
                    <a:pt x="120" y="611"/>
                  </a:lnTo>
                  <a:lnTo>
                    <a:pt x="148" y="499"/>
                  </a:lnTo>
                  <a:lnTo>
                    <a:pt x="160" y="367"/>
                  </a:lnTo>
                  <a:lnTo>
                    <a:pt x="218" y="327"/>
                  </a:lnTo>
                  <a:lnTo>
                    <a:pt x="238" y="221"/>
                  </a:lnTo>
                  <a:lnTo>
                    <a:pt x="296" y="135"/>
                  </a:lnTo>
                  <a:lnTo>
                    <a:pt x="314" y="0"/>
                  </a:lnTo>
                  <a:lnTo>
                    <a:pt x="302" y="0"/>
                  </a:lnTo>
                  <a:lnTo>
                    <a:pt x="296" y="0"/>
                  </a:lnTo>
                  <a:lnTo>
                    <a:pt x="290" y="0"/>
                  </a:lnTo>
                  <a:lnTo>
                    <a:pt x="284" y="6"/>
                  </a:lnTo>
                  <a:lnTo>
                    <a:pt x="284" y="6"/>
                  </a:lnTo>
                  <a:lnTo>
                    <a:pt x="284" y="6"/>
                  </a:lnTo>
                  <a:lnTo>
                    <a:pt x="284" y="6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49160" name="Freeform 8"/>
            <p:cNvSpPr>
              <a:spLocks/>
            </p:cNvSpPr>
            <p:nvPr/>
          </p:nvSpPr>
          <p:spPr bwMode="ltGray">
            <a:xfrm>
              <a:off x="4700" y="3697"/>
              <a:ext cx="275" cy="623"/>
            </a:xfrm>
            <a:custGeom>
              <a:avLst/>
              <a:gdLst/>
              <a:ahLst/>
              <a:cxnLst>
                <a:cxn ang="0">
                  <a:pos x="257" y="12"/>
                </a:cxn>
                <a:cxn ang="0">
                  <a:pos x="239" y="6"/>
                </a:cxn>
                <a:cxn ang="0">
                  <a:pos x="203" y="6"/>
                </a:cxn>
                <a:cxn ang="0">
                  <a:pos x="203" y="6"/>
                </a:cxn>
                <a:cxn ang="0">
                  <a:pos x="197" y="6"/>
                </a:cxn>
                <a:cxn ang="0">
                  <a:pos x="185" y="0"/>
                </a:cxn>
                <a:cxn ang="0">
                  <a:pos x="173" y="0"/>
                </a:cxn>
                <a:cxn ang="0">
                  <a:pos x="166" y="0"/>
                </a:cxn>
                <a:cxn ang="0">
                  <a:pos x="160" y="0"/>
                </a:cxn>
                <a:cxn ang="0">
                  <a:pos x="144" y="117"/>
                </a:cxn>
                <a:cxn ang="0">
                  <a:pos x="128" y="185"/>
                </a:cxn>
                <a:cxn ang="0">
                  <a:pos x="58" y="299"/>
                </a:cxn>
                <a:cxn ang="0">
                  <a:pos x="54" y="441"/>
                </a:cxn>
                <a:cxn ang="0">
                  <a:pos x="24" y="523"/>
                </a:cxn>
                <a:cxn ang="0">
                  <a:pos x="0" y="623"/>
                </a:cxn>
                <a:cxn ang="0">
                  <a:pos x="78" y="623"/>
                </a:cxn>
                <a:cxn ang="0">
                  <a:pos x="92" y="555"/>
                </a:cxn>
                <a:cxn ang="0">
                  <a:pos x="134" y="447"/>
                </a:cxn>
                <a:cxn ang="0">
                  <a:pos x="158" y="315"/>
                </a:cxn>
                <a:cxn ang="0">
                  <a:pos x="184" y="257"/>
                </a:cxn>
                <a:cxn ang="0">
                  <a:pos x="216" y="211"/>
                </a:cxn>
                <a:cxn ang="0">
                  <a:pos x="222" y="145"/>
                </a:cxn>
                <a:cxn ang="0">
                  <a:pos x="240" y="111"/>
                </a:cxn>
                <a:cxn ang="0">
                  <a:pos x="262" y="79"/>
                </a:cxn>
                <a:cxn ang="0">
                  <a:pos x="275" y="6"/>
                </a:cxn>
                <a:cxn ang="0">
                  <a:pos x="263" y="12"/>
                </a:cxn>
                <a:cxn ang="0">
                  <a:pos x="257" y="12"/>
                </a:cxn>
                <a:cxn ang="0">
                  <a:pos x="257" y="12"/>
                </a:cxn>
                <a:cxn ang="0">
                  <a:pos x="257" y="12"/>
                </a:cxn>
              </a:cxnLst>
              <a:rect l="0" t="0" r="r" b="b"/>
              <a:pathLst>
                <a:path w="275" h="623">
                  <a:moveTo>
                    <a:pt x="257" y="12"/>
                  </a:moveTo>
                  <a:lnTo>
                    <a:pt x="239" y="6"/>
                  </a:lnTo>
                  <a:lnTo>
                    <a:pt x="203" y="6"/>
                  </a:lnTo>
                  <a:lnTo>
                    <a:pt x="203" y="6"/>
                  </a:lnTo>
                  <a:lnTo>
                    <a:pt x="197" y="6"/>
                  </a:lnTo>
                  <a:lnTo>
                    <a:pt x="185" y="0"/>
                  </a:lnTo>
                  <a:lnTo>
                    <a:pt x="173" y="0"/>
                  </a:lnTo>
                  <a:lnTo>
                    <a:pt x="166" y="0"/>
                  </a:lnTo>
                  <a:lnTo>
                    <a:pt x="160" y="0"/>
                  </a:lnTo>
                  <a:lnTo>
                    <a:pt x="144" y="117"/>
                  </a:lnTo>
                  <a:lnTo>
                    <a:pt x="128" y="185"/>
                  </a:lnTo>
                  <a:lnTo>
                    <a:pt x="58" y="299"/>
                  </a:lnTo>
                  <a:lnTo>
                    <a:pt x="54" y="441"/>
                  </a:lnTo>
                  <a:lnTo>
                    <a:pt x="24" y="523"/>
                  </a:lnTo>
                  <a:lnTo>
                    <a:pt x="0" y="623"/>
                  </a:lnTo>
                  <a:lnTo>
                    <a:pt x="78" y="623"/>
                  </a:lnTo>
                  <a:lnTo>
                    <a:pt x="92" y="555"/>
                  </a:lnTo>
                  <a:lnTo>
                    <a:pt x="134" y="447"/>
                  </a:lnTo>
                  <a:lnTo>
                    <a:pt x="158" y="315"/>
                  </a:lnTo>
                  <a:lnTo>
                    <a:pt x="184" y="257"/>
                  </a:lnTo>
                  <a:lnTo>
                    <a:pt x="216" y="211"/>
                  </a:lnTo>
                  <a:lnTo>
                    <a:pt x="222" y="145"/>
                  </a:lnTo>
                  <a:lnTo>
                    <a:pt x="240" y="111"/>
                  </a:lnTo>
                  <a:lnTo>
                    <a:pt x="262" y="79"/>
                  </a:lnTo>
                  <a:lnTo>
                    <a:pt x="275" y="6"/>
                  </a:lnTo>
                  <a:lnTo>
                    <a:pt x="263" y="12"/>
                  </a:lnTo>
                  <a:lnTo>
                    <a:pt x="257" y="12"/>
                  </a:lnTo>
                  <a:lnTo>
                    <a:pt x="257" y="12"/>
                  </a:lnTo>
                  <a:lnTo>
                    <a:pt x="257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49161" name="Freeform 9"/>
            <p:cNvSpPr>
              <a:spLocks/>
            </p:cNvSpPr>
            <p:nvPr/>
          </p:nvSpPr>
          <p:spPr bwMode="ltGray">
            <a:xfrm>
              <a:off x="4522" y="3709"/>
              <a:ext cx="213" cy="611"/>
            </a:xfrm>
            <a:custGeom>
              <a:avLst/>
              <a:gdLst/>
              <a:ahLst/>
              <a:cxnLst>
                <a:cxn ang="0">
                  <a:pos x="171" y="12"/>
                </a:cxn>
                <a:cxn ang="0">
                  <a:pos x="159" y="24"/>
                </a:cxn>
                <a:cxn ang="0">
                  <a:pos x="153" y="36"/>
                </a:cxn>
                <a:cxn ang="0">
                  <a:pos x="128" y="60"/>
                </a:cxn>
                <a:cxn ang="0">
                  <a:pos x="110" y="83"/>
                </a:cxn>
                <a:cxn ang="0">
                  <a:pos x="86" y="119"/>
                </a:cxn>
                <a:cxn ang="0">
                  <a:pos x="68" y="167"/>
                </a:cxn>
                <a:cxn ang="0">
                  <a:pos x="68" y="221"/>
                </a:cxn>
                <a:cxn ang="0">
                  <a:pos x="68" y="227"/>
                </a:cxn>
                <a:cxn ang="0">
                  <a:pos x="68" y="233"/>
                </a:cxn>
                <a:cxn ang="0">
                  <a:pos x="68" y="239"/>
                </a:cxn>
                <a:cxn ang="0">
                  <a:pos x="68" y="245"/>
                </a:cxn>
                <a:cxn ang="0">
                  <a:pos x="68" y="251"/>
                </a:cxn>
                <a:cxn ang="0">
                  <a:pos x="68" y="251"/>
                </a:cxn>
                <a:cxn ang="0">
                  <a:pos x="68" y="257"/>
                </a:cxn>
                <a:cxn ang="0">
                  <a:pos x="68" y="269"/>
                </a:cxn>
                <a:cxn ang="0">
                  <a:pos x="74" y="287"/>
                </a:cxn>
                <a:cxn ang="0">
                  <a:pos x="80" y="305"/>
                </a:cxn>
                <a:cxn ang="0">
                  <a:pos x="86" y="311"/>
                </a:cxn>
                <a:cxn ang="0">
                  <a:pos x="86" y="311"/>
                </a:cxn>
                <a:cxn ang="0">
                  <a:pos x="92" y="317"/>
                </a:cxn>
                <a:cxn ang="0">
                  <a:pos x="92" y="323"/>
                </a:cxn>
                <a:cxn ang="0">
                  <a:pos x="92" y="323"/>
                </a:cxn>
                <a:cxn ang="0">
                  <a:pos x="24" y="437"/>
                </a:cxn>
                <a:cxn ang="0">
                  <a:pos x="18" y="471"/>
                </a:cxn>
                <a:cxn ang="0">
                  <a:pos x="0" y="547"/>
                </a:cxn>
                <a:cxn ang="0">
                  <a:pos x="50" y="611"/>
                </a:cxn>
                <a:cxn ang="0">
                  <a:pos x="114" y="611"/>
                </a:cxn>
                <a:cxn ang="0">
                  <a:pos x="104" y="555"/>
                </a:cxn>
                <a:cxn ang="0">
                  <a:pos x="120" y="515"/>
                </a:cxn>
                <a:cxn ang="0">
                  <a:pos x="150" y="449"/>
                </a:cxn>
                <a:cxn ang="0">
                  <a:pos x="166" y="377"/>
                </a:cxn>
                <a:cxn ang="0">
                  <a:pos x="156" y="295"/>
                </a:cxn>
                <a:cxn ang="0">
                  <a:pos x="170" y="203"/>
                </a:cxn>
                <a:cxn ang="0">
                  <a:pos x="212" y="95"/>
                </a:cxn>
                <a:cxn ang="0">
                  <a:pos x="213" y="0"/>
                </a:cxn>
                <a:cxn ang="0">
                  <a:pos x="207" y="0"/>
                </a:cxn>
                <a:cxn ang="0">
                  <a:pos x="201" y="0"/>
                </a:cxn>
                <a:cxn ang="0">
                  <a:pos x="195" y="0"/>
                </a:cxn>
                <a:cxn ang="0">
                  <a:pos x="189" y="0"/>
                </a:cxn>
                <a:cxn ang="0">
                  <a:pos x="183" y="6"/>
                </a:cxn>
                <a:cxn ang="0">
                  <a:pos x="177" y="6"/>
                </a:cxn>
                <a:cxn ang="0">
                  <a:pos x="171" y="12"/>
                </a:cxn>
                <a:cxn ang="0">
                  <a:pos x="171" y="12"/>
                </a:cxn>
                <a:cxn ang="0">
                  <a:pos x="171" y="12"/>
                </a:cxn>
              </a:cxnLst>
              <a:rect l="0" t="0" r="r" b="b"/>
              <a:pathLst>
                <a:path w="213" h="611">
                  <a:moveTo>
                    <a:pt x="171" y="12"/>
                  </a:moveTo>
                  <a:lnTo>
                    <a:pt x="159" y="24"/>
                  </a:lnTo>
                  <a:lnTo>
                    <a:pt x="153" y="36"/>
                  </a:lnTo>
                  <a:lnTo>
                    <a:pt x="128" y="60"/>
                  </a:lnTo>
                  <a:lnTo>
                    <a:pt x="110" y="83"/>
                  </a:lnTo>
                  <a:lnTo>
                    <a:pt x="86" y="119"/>
                  </a:lnTo>
                  <a:lnTo>
                    <a:pt x="68" y="167"/>
                  </a:lnTo>
                  <a:lnTo>
                    <a:pt x="68" y="221"/>
                  </a:lnTo>
                  <a:lnTo>
                    <a:pt x="68" y="227"/>
                  </a:lnTo>
                  <a:lnTo>
                    <a:pt x="68" y="233"/>
                  </a:lnTo>
                  <a:lnTo>
                    <a:pt x="68" y="239"/>
                  </a:lnTo>
                  <a:lnTo>
                    <a:pt x="68" y="245"/>
                  </a:lnTo>
                  <a:lnTo>
                    <a:pt x="68" y="251"/>
                  </a:lnTo>
                  <a:lnTo>
                    <a:pt x="68" y="251"/>
                  </a:lnTo>
                  <a:lnTo>
                    <a:pt x="68" y="257"/>
                  </a:lnTo>
                  <a:lnTo>
                    <a:pt x="68" y="269"/>
                  </a:lnTo>
                  <a:lnTo>
                    <a:pt x="74" y="287"/>
                  </a:lnTo>
                  <a:lnTo>
                    <a:pt x="80" y="305"/>
                  </a:lnTo>
                  <a:lnTo>
                    <a:pt x="86" y="311"/>
                  </a:lnTo>
                  <a:lnTo>
                    <a:pt x="86" y="311"/>
                  </a:lnTo>
                  <a:lnTo>
                    <a:pt x="92" y="317"/>
                  </a:lnTo>
                  <a:lnTo>
                    <a:pt x="92" y="323"/>
                  </a:lnTo>
                  <a:lnTo>
                    <a:pt x="92" y="323"/>
                  </a:lnTo>
                  <a:lnTo>
                    <a:pt x="24" y="437"/>
                  </a:lnTo>
                  <a:lnTo>
                    <a:pt x="18" y="471"/>
                  </a:lnTo>
                  <a:lnTo>
                    <a:pt x="0" y="547"/>
                  </a:lnTo>
                  <a:lnTo>
                    <a:pt x="50" y="611"/>
                  </a:lnTo>
                  <a:lnTo>
                    <a:pt x="114" y="611"/>
                  </a:lnTo>
                  <a:lnTo>
                    <a:pt x="104" y="555"/>
                  </a:lnTo>
                  <a:lnTo>
                    <a:pt x="120" y="515"/>
                  </a:lnTo>
                  <a:lnTo>
                    <a:pt x="150" y="449"/>
                  </a:lnTo>
                  <a:lnTo>
                    <a:pt x="166" y="377"/>
                  </a:lnTo>
                  <a:lnTo>
                    <a:pt x="156" y="295"/>
                  </a:lnTo>
                  <a:lnTo>
                    <a:pt x="170" y="203"/>
                  </a:lnTo>
                  <a:lnTo>
                    <a:pt x="212" y="95"/>
                  </a:lnTo>
                  <a:lnTo>
                    <a:pt x="213" y="0"/>
                  </a:lnTo>
                  <a:lnTo>
                    <a:pt x="207" y="0"/>
                  </a:lnTo>
                  <a:lnTo>
                    <a:pt x="201" y="0"/>
                  </a:lnTo>
                  <a:lnTo>
                    <a:pt x="195" y="0"/>
                  </a:lnTo>
                  <a:lnTo>
                    <a:pt x="189" y="0"/>
                  </a:lnTo>
                  <a:lnTo>
                    <a:pt x="183" y="6"/>
                  </a:lnTo>
                  <a:lnTo>
                    <a:pt x="177" y="6"/>
                  </a:lnTo>
                  <a:lnTo>
                    <a:pt x="171" y="12"/>
                  </a:lnTo>
                  <a:lnTo>
                    <a:pt x="171" y="12"/>
                  </a:lnTo>
                  <a:lnTo>
                    <a:pt x="171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49162" name="Freeform 10"/>
            <p:cNvSpPr>
              <a:spLocks/>
            </p:cNvSpPr>
            <p:nvPr/>
          </p:nvSpPr>
          <p:spPr bwMode="ltGray">
            <a:xfrm>
              <a:off x="4292" y="3936"/>
              <a:ext cx="167" cy="384"/>
            </a:xfrm>
            <a:custGeom>
              <a:avLst/>
              <a:gdLst/>
              <a:ahLst/>
              <a:cxnLst>
                <a:cxn ang="0">
                  <a:pos x="149" y="60"/>
                </a:cxn>
                <a:cxn ang="0">
                  <a:pos x="119" y="30"/>
                </a:cxn>
                <a:cxn ang="0">
                  <a:pos x="89" y="12"/>
                </a:cxn>
                <a:cxn ang="0">
                  <a:pos x="59" y="0"/>
                </a:cxn>
                <a:cxn ang="0">
                  <a:pos x="54" y="70"/>
                </a:cxn>
                <a:cxn ang="0">
                  <a:pos x="46" y="112"/>
                </a:cxn>
                <a:cxn ang="0">
                  <a:pos x="52" y="168"/>
                </a:cxn>
                <a:cxn ang="0">
                  <a:pos x="24" y="194"/>
                </a:cxn>
                <a:cxn ang="0">
                  <a:pos x="16" y="258"/>
                </a:cxn>
                <a:cxn ang="0">
                  <a:pos x="2" y="300"/>
                </a:cxn>
                <a:cxn ang="0">
                  <a:pos x="0" y="352"/>
                </a:cxn>
                <a:cxn ang="0">
                  <a:pos x="47" y="384"/>
                </a:cxn>
                <a:cxn ang="0">
                  <a:pos x="149" y="384"/>
                </a:cxn>
                <a:cxn ang="0">
                  <a:pos x="134" y="350"/>
                </a:cxn>
                <a:cxn ang="0">
                  <a:pos x="104" y="324"/>
                </a:cxn>
                <a:cxn ang="0">
                  <a:pos x="138" y="274"/>
                </a:cxn>
                <a:cxn ang="0">
                  <a:pos x="122" y="220"/>
                </a:cxn>
                <a:cxn ang="0">
                  <a:pos x="132" y="186"/>
                </a:cxn>
                <a:cxn ang="0">
                  <a:pos x="140" y="154"/>
                </a:cxn>
                <a:cxn ang="0">
                  <a:pos x="167" y="90"/>
                </a:cxn>
                <a:cxn ang="0">
                  <a:pos x="149" y="60"/>
                </a:cxn>
                <a:cxn ang="0">
                  <a:pos x="149" y="60"/>
                </a:cxn>
                <a:cxn ang="0">
                  <a:pos x="149" y="60"/>
                </a:cxn>
              </a:cxnLst>
              <a:rect l="0" t="0" r="r" b="b"/>
              <a:pathLst>
                <a:path w="167" h="384">
                  <a:moveTo>
                    <a:pt x="149" y="60"/>
                  </a:moveTo>
                  <a:lnTo>
                    <a:pt x="119" y="30"/>
                  </a:lnTo>
                  <a:lnTo>
                    <a:pt x="89" y="12"/>
                  </a:lnTo>
                  <a:lnTo>
                    <a:pt x="59" y="0"/>
                  </a:lnTo>
                  <a:lnTo>
                    <a:pt x="54" y="70"/>
                  </a:lnTo>
                  <a:lnTo>
                    <a:pt x="46" y="112"/>
                  </a:lnTo>
                  <a:lnTo>
                    <a:pt x="52" y="168"/>
                  </a:lnTo>
                  <a:lnTo>
                    <a:pt x="24" y="194"/>
                  </a:lnTo>
                  <a:lnTo>
                    <a:pt x="16" y="258"/>
                  </a:lnTo>
                  <a:lnTo>
                    <a:pt x="2" y="300"/>
                  </a:lnTo>
                  <a:lnTo>
                    <a:pt x="0" y="352"/>
                  </a:lnTo>
                  <a:lnTo>
                    <a:pt x="47" y="384"/>
                  </a:lnTo>
                  <a:lnTo>
                    <a:pt x="149" y="384"/>
                  </a:lnTo>
                  <a:lnTo>
                    <a:pt x="134" y="350"/>
                  </a:lnTo>
                  <a:lnTo>
                    <a:pt x="104" y="324"/>
                  </a:lnTo>
                  <a:lnTo>
                    <a:pt x="138" y="274"/>
                  </a:lnTo>
                  <a:lnTo>
                    <a:pt x="122" y="220"/>
                  </a:lnTo>
                  <a:lnTo>
                    <a:pt x="132" y="186"/>
                  </a:lnTo>
                  <a:lnTo>
                    <a:pt x="140" y="154"/>
                  </a:lnTo>
                  <a:lnTo>
                    <a:pt x="167" y="90"/>
                  </a:lnTo>
                  <a:lnTo>
                    <a:pt x="149" y="60"/>
                  </a:lnTo>
                  <a:lnTo>
                    <a:pt x="149" y="60"/>
                  </a:lnTo>
                  <a:lnTo>
                    <a:pt x="149" y="6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49163" name="Freeform 11"/>
            <p:cNvSpPr>
              <a:spLocks/>
            </p:cNvSpPr>
            <p:nvPr/>
          </p:nvSpPr>
          <p:spPr bwMode="ltGray">
            <a:xfrm>
              <a:off x="4100" y="4020"/>
              <a:ext cx="166" cy="300"/>
            </a:xfrm>
            <a:custGeom>
              <a:avLst/>
              <a:gdLst/>
              <a:ahLst/>
              <a:cxnLst>
                <a:cxn ang="0">
                  <a:pos x="136" y="12"/>
                </a:cxn>
                <a:cxn ang="0">
                  <a:pos x="100" y="0"/>
                </a:cxn>
                <a:cxn ang="0">
                  <a:pos x="78" y="64"/>
                </a:cxn>
                <a:cxn ang="0">
                  <a:pos x="70" y="126"/>
                </a:cxn>
                <a:cxn ang="0">
                  <a:pos x="46" y="184"/>
                </a:cxn>
                <a:cxn ang="0">
                  <a:pos x="58" y="232"/>
                </a:cxn>
                <a:cxn ang="0">
                  <a:pos x="38" y="268"/>
                </a:cxn>
                <a:cxn ang="0">
                  <a:pos x="0" y="300"/>
                </a:cxn>
                <a:cxn ang="0">
                  <a:pos x="160" y="300"/>
                </a:cxn>
                <a:cxn ang="0">
                  <a:pos x="136" y="272"/>
                </a:cxn>
                <a:cxn ang="0">
                  <a:pos x="98" y="234"/>
                </a:cxn>
                <a:cxn ang="0">
                  <a:pos x="130" y="188"/>
                </a:cxn>
                <a:cxn ang="0">
                  <a:pos x="138" y="134"/>
                </a:cxn>
                <a:cxn ang="0">
                  <a:pos x="144" y="94"/>
                </a:cxn>
                <a:cxn ang="0">
                  <a:pos x="164" y="60"/>
                </a:cxn>
                <a:cxn ang="0">
                  <a:pos x="166" y="0"/>
                </a:cxn>
                <a:cxn ang="0">
                  <a:pos x="136" y="12"/>
                </a:cxn>
                <a:cxn ang="0">
                  <a:pos x="136" y="12"/>
                </a:cxn>
                <a:cxn ang="0">
                  <a:pos x="136" y="12"/>
                </a:cxn>
              </a:cxnLst>
              <a:rect l="0" t="0" r="r" b="b"/>
              <a:pathLst>
                <a:path w="166" h="300">
                  <a:moveTo>
                    <a:pt x="136" y="12"/>
                  </a:moveTo>
                  <a:lnTo>
                    <a:pt x="100" y="0"/>
                  </a:lnTo>
                  <a:lnTo>
                    <a:pt x="78" y="64"/>
                  </a:lnTo>
                  <a:lnTo>
                    <a:pt x="70" y="126"/>
                  </a:lnTo>
                  <a:lnTo>
                    <a:pt x="46" y="184"/>
                  </a:lnTo>
                  <a:lnTo>
                    <a:pt x="58" y="232"/>
                  </a:lnTo>
                  <a:lnTo>
                    <a:pt x="38" y="268"/>
                  </a:lnTo>
                  <a:lnTo>
                    <a:pt x="0" y="300"/>
                  </a:lnTo>
                  <a:lnTo>
                    <a:pt x="160" y="300"/>
                  </a:lnTo>
                  <a:lnTo>
                    <a:pt x="136" y="272"/>
                  </a:lnTo>
                  <a:lnTo>
                    <a:pt x="98" y="234"/>
                  </a:lnTo>
                  <a:lnTo>
                    <a:pt x="130" y="188"/>
                  </a:lnTo>
                  <a:lnTo>
                    <a:pt x="138" y="134"/>
                  </a:lnTo>
                  <a:lnTo>
                    <a:pt x="144" y="94"/>
                  </a:lnTo>
                  <a:lnTo>
                    <a:pt x="164" y="60"/>
                  </a:lnTo>
                  <a:lnTo>
                    <a:pt x="166" y="0"/>
                  </a:lnTo>
                  <a:lnTo>
                    <a:pt x="136" y="12"/>
                  </a:lnTo>
                  <a:lnTo>
                    <a:pt x="136" y="12"/>
                  </a:lnTo>
                  <a:lnTo>
                    <a:pt x="136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49164" name="Freeform 12"/>
            <p:cNvSpPr>
              <a:spLocks/>
            </p:cNvSpPr>
            <p:nvPr/>
          </p:nvSpPr>
          <p:spPr bwMode="ltGray">
            <a:xfrm>
              <a:off x="3910" y="4038"/>
              <a:ext cx="237" cy="282"/>
            </a:xfrm>
            <a:custGeom>
              <a:avLst/>
              <a:gdLst/>
              <a:ahLst/>
              <a:cxnLst>
                <a:cxn ang="0">
                  <a:pos x="201" y="0"/>
                </a:cxn>
                <a:cxn ang="0">
                  <a:pos x="183" y="0"/>
                </a:cxn>
                <a:cxn ang="0">
                  <a:pos x="158" y="50"/>
                </a:cxn>
                <a:cxn ang="0">
                  <a:pos x="148" y="92"/>
                </a:cxn>
                <a:cxn ang="0">
                  <a:pos x="120" y="144"/>
                </a:cxn>
                <a:cxn ang="0">
                  <a:pos x="82" y="182"/>
                </a:cxn>
                <a:cxn ang="0">
                  <a:pos x="60" y="232"/>
                </a:cxn>
                <a:cxn ang="0">
                  <a:pos x="0" y="282"/>
                </a:cxn>
                <a:cxn ang="0">
                  <a:pos x="128" y="282"/>
                </a:cxn>
                <a:cxn ang="0">
                  <a:pos x="154" y="254"/>
                </a:cxn>
                <a:cxn ang="0">
                  <a:pos x="158" y="196"/>
                </a:cxn>
                <a:cxn ang="0">
                  <a:pos x="188" y="148"/>
                </a:cxn>
                <a:cxn ang="0">
                  <a:pos x="196" y="70"/>
                </a:cxn>
                <a:cxn ang="0">
                  <a:pos x="237" y="0"/>
                </a:cxn>
                <a:cxn ang="0">
                  <a:pos x="201" y="0"/>
                </a:cxn>
                <a:cxn ang="0">
                  <a:pos x="201" y="0"/>
                </a:cxn>
                <a:cxn ang="0">
                  <a:pos x="201" y="0"/>
                </a:cxn>
              </a:cxnLst>
              <a:rect l="0" t="0" r="r" b="b"/>
              <a:pathLst>
                <a:path w="237" h="282">
                  <a:moveTo>
                    <a:pt x="201" y="0"/>
                  </a:moveTo>
                  <a:lnTo>
                    <a:pt x="183" y="0"/>
                  </a:lnTo>
                  <a:lnTo>
                    <a:pt x="158" y="50"/>
                  </a:lnTo>
                  <a:lnTo>
                    <a:pt x="148" y="92"/>
                  </a:lnTo>
                  <a:lnTo>
                    <a:pt x="120" y="144"/>
                  </a:lnTo>
                  <a:lnTo>
                    <a:pt x="82" y="182"/>
                  </a:lnTo>
                  <a:lnTo>
                    <a:pt x="60" y="232"/>
                  </a:lnTo>
                  <a:lnTo>
                    <a:pt x="0" y="282"/>
                  </a:lnTo>
                  <a:lnTo>
                    <a:pt x="128" y="282"/>
                  </a:lnTo>
                  <a:lnTo>
                    <a:pt x="154" y="254"/>
                  </a:lnTo>
                  <a:lnTo>
                    <a:pt x="158" y="196"/>
                  </a:lnTo>
                  <a:lnTo>
                    <a:pt x="188" y="148"/>
                  </a:lnTo>
                  <a:lnTo>
                    <a:pt x="196" y="70"/>
                  </a:lnTo>
                  <a:lnTo>
                    <a:pt x="237" y="0"/>
                  </a:lnTo>
                  <a:lnTo>
                    <a:pt x="201" y="0"/>
                  </a:lnTo>
                  <a:lnTo>
                    <a:pt x="201" y="0"/>
                  </a:lnTo>
                  <a:lnTo>
                    <a:pt x="201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49165" name="Freeform 13"/>
            <p:cNvSpPr>
              <a:spLocks/>
            </p:cNvSpPr>
            <p:nvPr/>
          </p:nvSpPr>
          <p:spPr bwMode="ltGray">
            <a:xfrm>
              <a:off x="3674" y="4086"/>
              <a:ext cx="196" cy="234"/>
            </a:xfrm>
            <a:custGeom>
              <a:avLst/>
              <a:gdLst/>
              <a:ahLst/>
              <a:cxnLst>
                <a:cxn ang="0">
                  <a:pos x="167" y="54"/>
                </a:cxn>
                <a:cxn ang="0">
                  <a:pos x="113" y="24"/>
                </a:cxn>
                <a:cxn ang="0">
                  <a:pos x="83" y="0"/>
                </a:cxn>
                <a:cxn ang="0">
                  <a:pos x="80" y="62"/>
                </a:cxn>
                <a:cxn ang="0">
                  <a:pos x="58" y="100"/>
                </a:cxn>
                <a:cxn ang="0">
                  <a:pos x="54" y="160"/>
                </a:cxn>
                <a:cxn ang="0">
                  <a:pos x="36" y="202"/>
                </a:cxn>
                <a:cxn ang="0">
                  <a:pos x="0" y="234"/>
                </a:cxn>
                <a:cxn ang="0">
                  <a:pos x="146" y="234"/>
                </a:cxn>
                <a:cxn ang="0">
                  <a:pos x="170" y="198"/>
                </a:cxn>
                <a:cxn ang="0">
                  <a:pos x="158" y="138"/>
                </a:cxn>
                <a:cxn ang="0">
                  <a:pos x="196" y="100"/>
                </a:cxn>
                <a:cxn ang="0">
                  <a:pos x="191" y="54"/>
                </a:cxn>
                <a:cxn ang="0">
                  <a:pos x="167" y="54"/>
                </a:cxn>
                <a:cxn ang="0">
                  <a:pos x="167" y="54"/>
                </a:cxn>
                <a:cxn ang="0">
                  <a:pos x="167" y="54"/>
                </a:cxn>
              </a:cxnLst>
              <a:rect l="0" t="0" r="r" b="b"/>
              <a:pathLst>
                <a:path w="196" h="234">
                  <a:moveTo>
                    <a:pt x="167" y="54"/>
                  </a:moveTo>
                  <a:lnTo>
                    <a:pt x="113" y="24"/>
                  </a:lnTo>
                  <a:lnTo>
                    <a:pt x="83" y="0"/>
                  </a:lnTo>
                  <a:lnTo>
                    <a:pt x="80" y="62"/>
                  </a:lnTo>
                  <a:lnTo>
                    <a:pt x="58" y="100"/>
                  </a:lnTo>
                  <a:lnTo>
                    <a:pt x="54" y="160"/>
                  </a:lnTo>
                  <a:lnTo>
                    <a:pt x="36" y="202"/>
                  </a:lnTo>
                  <a:lnTo>
                    <a:pt x="0" y="234"/>
                  </a:lnTo>
                  <a:lnTo>
                    <a:pt x="146" y="234"/>
                  </a:lnTo>
                  <a:lnTo>
                    <a:pt x="170" y="198"/>
                  </a:lnTo>
                  <a:lnTo>
                    <a:pt x="158" y="138"/>
                  </a:lnTo>
                  <a:lnTo>
                    <a:pt x="196" y="100"/>
                  </a:lnTo>
                  <a:lnTo>
                    <a:pt x="191" y="54"/>
                  </a:lnTo>
                  <a:lnTo>
                    <a:pt x="167" y="54"/>
                  </a:lnTo>
                  <a:lnTo>
                    <a:pt x="167" y="54"/>
                  </a:lnTo>
                  <a:lnTo>
                    <a:pt x="167" y="54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49166" name="Freeform 14"/>
            <p:cNvSpPr>
              <a:spLocks/>
            </p:cNvSpPr>
            <p:nvPr/>
          </p:nvSpPr>
          <p:spPr bwMode="ltGray">
            <a:xfrm>
              <a:off x="3476" y="4068"/>
              <a:ext cx="190" cy="252"/>
            </a:xfrm>
            <a:custGeom>
              <a:avLst/>
              <a:gdLst/>
              <a:ahLst/>
              <a:cxnLst>
                <a:cxn ang="0">
                  <a:pos x="190" y="0"/>
                </a:cxn>
                <a:cxn ang="0">
                  <a:pos x="166" y="0"/>
                </a:cxn>
                <a:cxn ang="0">
                  <a:pos x="158" y="38"/>
                </a:cxn>
                <a:cxn ang="0">
                  <a:pos x="138" y="120"/>
                </a:cxn>
                <a:cxn ang="0">
                  <a:pos x="94" y="180"/>
                </a:cxn>
                <a:cxn ang="0">
                  <a:pos x="62" y="234"/>
                </a:cxn>
                <a:cxn ang="0">
                  <a:pos x="0" y="252"/>
                </a:cxn>
                <a:cxn ang="0">
                  <a:pos x="128" y="252"/>
                </a:cxn>
                <a:cxn ang="0">
                  <a:pos x="142" y="188"/>
                </a:cxn>
                <a:cxn ang="0">
                  <a:pos x="186" y="90"/>
                </a:cxn>
                <a:cxn ang="0">
                  <a:pos x="190" y="38"/>
                </a:cxn>
                <a:cxn ang="0">
                  <a:pos x="190" y="0"/>
                </a:cxn>
                <a:cxn ang="0">
                  <a:pos x="190" y="0"/>
                </a:cxn>
                <a:cxn ang="0">
                  <a:pos x="190" y="0"/>
                </a:cxn>
                <a:cxn ang="0">
                  <a:pos x="190" y="0"/>
                </a:cxn>
              </a:cxnLst>
              <a:rect l="0" t="0" r="r" b="b"/>
              <a:pathLst>
                <a:path w="190" h="252">
                  <a:moveTo>
                    <a:pt x="190" y="0"/>
                  </a:moveTo>
                  <a:lnTo>
                    <a:pt x="166" y="0"/>
                  </a:lnTo>
                  <a:lnTo>
                    <a:pt x="158" y="38"/>
                  </a:lnTo>
                  <a:lnTo>
                    <a:pt x="138" y="120"/>
                  </a:lnTo>
                  <a:lnTo>
                    <a:pt x="94" y="180"/>
                  </a:lnTo>
                  <a:lnTo>
                    <a:pt x="62" y="234"/>
                  </a:lnTo>
                  <a:lnTo>
                    <a:pt x="0" y="252"/>
                  </a:lnTo>
                  <a:lnTo>
                    <a:pt x="128" y="252"/>
                  </a:lnTo>
                  <a:lnTo>
                    <a:pt x="142" y="188"/>
                  </a:lnTo>
                  <a:lnTo>
                    <a:pt x="186" y="90"/>
                  </a:lnTo>
                  <a:lnTo>
                    <a:pt x="190" y="38"/>
                  </a:lnTo>
                  <a:lnTo>
                    <a:pt x="190" y="0"/>
                  </a:lnTo>
                  <a:lnTo>
                    <a:pt x="190" y="0"/>
                  </a:lnTo>
                  <a:lnTo>
                    <a:pt x="190" y="0"/>
                  </a:lnTo>
                  <a:lnTo>
                    <a:pt x="190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49167" name="Freeform 15"/>
            <p:cNvSpPr>
              <a:spLocks/>
            </p:cNvSpPr>
            <p:nvPr/>
          </p:nvSpPr>
          <p:spPr bwMode="ltGray">
            <a:xfrm>
              <a:off x="3170" y="4188"/>
              <a:ext cx="230" cy="132"/>
            </a:xfrm>
            <a:custGeom>
              <a:avLst/>
              <a:gdLst/>
              <a:ahLst/>
              <a:cxnLst>
                <a:cxn ang="0">
                  <a:pos x="197" y="0"/>
                </a:cxn>
                <a:cxn ang="0">
                  <a:pos x="191" y="0"/>
                </a:cxn>
                <a:cxn ang="0">
                  <a:pos x="185" y="0"/>
                </a:cxn>
                <a:cxn ang="0">
                  <a:pos x="173" y="0"/>
                </a:cxn>
                <a:cxn ang="0">
                  <a:pos x="161" y="0"/>
                </a:cxn>
                <a:cxn ang="0">
                  <a:pos x="155" y="0"/>
                </a:cxn>
                <a:cxn ang="0">
                  <a:pos x="138" y="6"/>
                </a:cxn>
                <a:cxn ang="0">
                  <a:pos x="132" y="6"/>
                </a:cxn>
                <a:cxn ang="0">
                  <a:pos x="35" y="18"/>
                </a:cxn>
                <a:cxn ang="0">
                  <a:pos x="11" y="30"/>
                </a:cxn>
                <a:cxn ang="0">
                  <a:pos x="23" y="54"/>
                </a:cxn>
                <a:cxn ang="0">
                  <a:pos x="0" y="100"/>
                </a:cxn>
                <a:cxn ang="0">
                  <a:pos x="0" y="132"/>
                </a:cxn>
                <a:cxn ang="0">
                  <a:pos x="162" y="132"/>
                </a:cxn>
                <a:cxn ang="0">
                  <a:pos x="204" y="88"/>
                </a:cxn>
                <a:cxn ang="0">
                  <a:pos x="230" y="46"/>
                </a:cxn>
                <a:cxn ang="0">
                  <a:pos x="214" y="24"/>
                </a:cxn>
                <a:cxn ang="0">
                  <a:pos x="215" y="0"/>
                </a:cxn>
                <a:cxn ang="0">
                  <a:pos x="209" y="0"/>
                </a:cxn>
                <a:cxn ang="0">
                  <a:pos x="203" y="0"/>
                </a:cxn>
                <a:cxn ang="0">
                  <a:pos x="203" y="0"/>
                </a:cxn>
                <a:cxn ang="0">
                  <a:pos x="197" y="0"/>
                </a:cxn>
                <a:cxn ang="0">
                  <a:pos x="197" y="0"/>
                </a:cxn>
                <a:cxn ang="0">
                  <a:pos x="197" y="0"/>
                </a:cxn>
              </a:cxnLst>
              <a:rect l="0" t="0" r="r" b="b"/>
              <a:pathLst>
                <a:path w="230" h="132">
                  <a:moveTo>
                    <a:pt x="197" y="0"/>
                  </a:moveTo>
                  <a:lnTo>
                    <a:pt x="191" y="0"/>
                  </a:lnTo>
                  <a:lnTo>
                    <a:pt x="185" y="0"/>
                  </a:lnTo>
                  <a:lnTo>
                    <a:pt x="173" y="0"/>
                  </a:lnTo>
                  <a:lnTo>
                    <a:pt x="161" y="0"/>
                  </a:lnTo>
                  <a:lnTo>
                    <a:pt x="155" y="0"/>
                  </a:lnTo>
                  <a:lnTo>
                    <a:pt x="138" y="6"/>
                  </a:lnTo>
                  <a:lnTo>
                    <a:pt x="132" y="6"/>
                  </a:lnTo>
                  <a:lnTo>
                    <a:pt x="35" y="18"/>
                  </a:lnTo>
                  <a:lnTo>
                    <a:pt x="11" y="30"/>
                  </a:lnTo>
                  <a:lnTo>
                    <a:pt x="23" y="54"/>
                  </a:lnTo>
                  <a:lnTo>
                    <a:pt x="0" y="100"/>
                  </a:lnTo>
                  <a:lnTo>
                    <a:pt x="0" y="132"/>
                  </a:lnTo>
                  <a:lnTo>
                    <a:pt x="162" y="132"/>
                  </a:lnTo>
                  <a:lnTo>
                    <a:pt x="204" y="88"/>
                  </a:lnTo>
                  <a:lnTo>
                    <a:pt x="230" y="46"/>
                  </a:lnTo>
                  <a:lnTo>
                    <a:pt x="214" y="24"/>
                  </a:lnTo>
                  <a:lnTo>
                    <a:pt x="215" y="0"/>
                  </a:lnTo>
                  <a:lnTo>
                    <a:pt x="209" y="0"/>
                  </a:lnTo>
                  <a:lnTo>
                    <a:pt x="203" y="0"/>
                  </a:lnTo>
                  <a:lnTo>
                    <a:pt x="203" y="0"/>
                  </a:lnTo>
                  <a:lnTo>
                    <a:pt x="197" y="0"/>
                  </a:lnTo>
                  <a:lnTo>
                    <a:pt x="197" y="0"/>
                  </a:lnTo>
                  <a:lnTo>
                    <a:pt x="197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49168" name="Freeform 16"/>
            <p:cNvSpPr>
              <a:spLocks/>
            </p:cNvSpPr>
            <p:nvPr/>
          </p:nvSpPr>
          <p:spPr bwMode="ltGray">
            <a:xfrm>
              <a:off x="3044" y="4218"/>
              <a:ext cx="89" cy="102"/>
            </a:xfrm>
            <a:custGeom>
              <a:avLst/>
              <a:gdLst/>
              <a:ahLst/>
              <a:cxnLst>
                <a:cxn ang="0">
                  <a:pos x="71" y="0"/>
                </a:cxn>
                <a:cxn ang="0">
                  <a:pos x="66" y="48"/>
                </a:cxn>
                <a:cxn ang="0">
                  <a:pos x="30" y="72"/>
                </a:cxn>
                <a:cxn ang="0">
                  <a:pos x="0" y="102"/>
                </a:cxn>
                <a:cxn ang="0">
                  <a:pos x="66" y="102"/>
                </a:cxn>
                <a:cxn ang="0">
                  <a:pos x="88" y="56"/>
                </a:cxn>
                <a:cxn ang="0">
                  <a:pos x="89" y="6"/>
                </a:cxn>
                <a:cxn ang="0">
                  <a:pos x="71" y="0"/>
                </a:cxn>
                <a:cxn ang="0">
                  <a:pos x="71" y="0"/>
                </a:cxn>
                <a:cxn ang="0">
                  <a:pos x="71" y="0"/>
                </a:cxn>
              </a:cxnLst>
              <a:rect l="0" t="0" r="r" b="b"/>
              <a:pathLst>
                <a:path w="89" h="102">
                  <a:moveTo>
                    <a:pt x="71" y="0"/>
                  </a:moveTo>
                  <a:lnTo>
                    <a:pt x="66" y="48"/>
                  </a:lnTo>
                  <a:lnTo>
                    <a:pt x="30" y="72"/>
                  </a:lnTo>
                  <a:lnTo>
                    <a:pt x="0" y="102"/>
                  </a:lnTo>
                  <a:lnTo>
                    <a:pt x="66" y="102"/>
                  </a:lnTo>
                  <a:lnTo>
                    <a:pt x="88" y="56"/>
                  </a:lnTo>
                  <a:lnTo>
                    <a:pt x="89" y="6"/>
                  </a:lnTo>
                  <a:lnTo>
                    <a:pt x="71" y="0"/>
                  </a:lnTo>
                  <a:lnTo>
                    <a:pt x="71" y="0"/>
                  </a:lnTo>
                  <a:lnTo>
                    <a:pt x="71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  <p:sp>
          <p:nvSpPr>
            <p:cNvPr id="49169" name="Freeform 17"/>
            <p:cNvSpPr>
              <a:spLocks/>
            </p:cNvSpPr>
            <p:nvPr/>
          </p:nvSpPr>
          <p:spPr bwMode="ltGray">
            <a:xfrm>
              <a:off x="5482" y="3367"/>
              <a:ext cx="278" cy="953"/>
            </a:xfrm>
            <a:custGeom>
              <a:avLst/>
              <a:gdLst/>
              <a:ahLst/>
              <a:cxnLst>
                <a:cxn ang="0">
                  <a:pos x="278" y="24"/>
                </a:cxn>
                <a:cxn ang="0">
                  <a:pos x="272" y="24"/>
                </a:cxn>
                <a:cxn ang="0">
                  <a:pos x="272" y="18"/>
                </a:cxn>
                <a:cxn ang="0">
                  <a:pos x="266" y="18"/>
                </a:cxn>
                <a:cxn ang="0">
                  <a:pos x="254" y="12"/>
                </a:cxn>
                <a:cxn ang="0">
                  <a:pos x="236" y="6"/>
                </a:cxn>
                <a:cxn ang="0">
                  <a:pos x="212" y="0"/>
                </a:cxn>
                <a:cxn ang="0">
                  <a:pos x="206" y="6"/>
                </a:cxn>
                <a:cxn ang="0">
                  <a:pos x="198" y="129"/>
                </a:cxn>
                <a:cxn ang="0">
                  <a:pos x="184" y="209"/>
                </a:cxn>
                <a:cxn ang="0">
                  <a:pos x="182" y="249"/>
                </a:cxn>
                <a:cxn ang="0">
                  <a:pos x="200" y="339"/>
                </a:cxn>
                <a:cxn ang="0">
                  <a:pos x="186" y="481"/>
                </a:cxn>
                <a:cxn ang="0">
                  <a:pos x="176" y="521"/>
                </a:cxn>
                <a:cxn ang="0">
                  <a:pos x="156" y="601"/>
                </a:cxn>
                <a:cxn ang="0">
                  <a:pos x="172" y="681"/>
                </a:cxn>
                <a:cxn ang="0">
                  <a:pos x="138" y="765"/>
                </a:cxn>
                <a:cxn ang="0">
                  <a:pos x="96" y="847"/>
                </a:cxn>
                <a:cxn ang="0">
                  <a:pos x="50" y="899"/>
                </a:cxn>
                <a:cxn ang="0">
                  <a:pos x="0" y="953"/>
                </a:cxn>
                <a:cxn ang="0">
                  <a:pos x="278" y="953"/>
                </a:cxn>
                <a:cxn ang="0">
                  <a:pos x="278" y="24"/>
                </a:cxn>
                <a:cxn ang="0">
                  <a:pos x="278" y="24"/>
                </a:cxn>
                <a:cxn ang="0">
                  <a:pos x="278" y="24"/>
                </a:cxn>
              </a:cxnLst>
              <a:rect l="0" t="0" r="r" b="b"/>
              <a:pathLst>
                <a:path w="278" h="953">
                  <a:moveTo>
                    <a:pt x="278" y="24"/>
                  </a:moveTo>
                  <a:lnTo>
                    <a:pt x="272" y="24"/>
                  </a:lnTo>
                  <a:lnTo>
                    <a:pt x="272" y="18"/>
                  </a:lnTo>
                  <a:lnTo>
                    <a:pt x="266" y="18"/>
                  </a:lnTo>
                  <a:lnTo>
                    <a:pt x="254" y="12"/>
                  </a:lnTo>
                  <a:lnTo>
                    <a:pt x="236" y="6"/>
                  </a:lnTo>
                  <a:lnTo>
                    <a:pt x="212" y="0"/>
                  </a:lnTo>
                  <a:lnTo>
                    <a:pt x="206" y="6"/>
                  </a:lnTo>
                  <a:lnTo>
                    <a:pt x="198" y="129"/>
                  </a:lnTo>
                  <a:lnTo>
                    <a:pt x="184" y="209"/>
                  </a:lnTo>
                  <a:lnTo>
                    <a:pt x="182" y="249"/>
                  </a:lnTo>
                  <a:lnTo>
                    <a:pt x="200" y="339"/>
                  </a:lnTo>
                  <a:lnTo>
                    <a:pt x="186" y="481"/>
                  </a:lnTo>
                  <a:lnTo>
                    <a:pt x="176" y="521"/>
                  </a:lnTo>
                  <a:lnTo>
                    <a:pt x="156" y="601"/>
                  </a:lnTo>
                  <a:lnTo>
                    <a:pt x="172" y="681"/>
                  </a:lnTo>
                  <a:lnTo>
                    <a:pt x="138" y="765"/>
                  </a:lnTo>
                  <a:lnTo>
                    <a:pt x="96" y="847"/>
                  </a:lnTo>
                  <a:lnTo>
                    <a:pt x="50" y="899"/>
                  </a:lnTo>
                  <a:lnTo>
                    <a:pt x="0" y="953"/>
                  </a:lnTo>
                  <a:lnTo>
                    <a:pt x="278" y="953"/>
                  </a:lnTo>
                  <a:lnTo>
                    <a:pt x="278" y="24"/>
                  </a:lnTo>
                  <a:lnTo>
                    <a:pt x="278" y="24"/>
                  </a:lnTo>
                  <a:lnTo>
                    <a:pt x="278" y="24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cs-CZ"/>
            </a:p>
          </p:txBody>
        </p:sp>
      </p:grpSp>
      <p:sp>
        <p:nvSpPr>
          <p:cNvPr id="49170" name="Rectangle 18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 předlohy nadpisů.</a:t>
            </a:r>
          </a:p>
        </p:txBody>
      </p:sp>
      <p:sp>
        <p:nvSpPr>
          <p:cNvPr id="49171" name="Rectangle 1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fld id="{C81DE008-6314-44A2-B5ED-42CCBC546FB3}" type="datetimeFigureOut">
              <a:rPr lang="cs-CZ"/>
              <a:pPr/>
              <a:t>8.12.2013</a:t>
            </a:fld>
            <a:endParaRPr lang="cs-CZ"/>
          </a:p>
        </p:txBody>
      </p:sp>
      <p:sp>
        <p:nvSpPr>
          <p:cNvPr id="49172" name="Rectangle 2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cs-CZ"/>
          </a:p>
        </p:txBody>
      </p:sp>
      <p:sp>
        <p:nvSpPr>
          <p:cNvPr id="49173" name="Rectangle 2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fld id="{A4B02EF3-18E7-4F45-A2DF-AFF2BCC5637A}" type="slidenum">
              <a:rPr lang="cs-CZ"/>
              <a:pPr/>
              <a:t>‹#›</a:t>
            </a:fld>
            <a:endParaRPr lang="cs-CZ"/>
          </a:p>
        </p:txBody>
      </p:sp>
      <p:sp>
        <p:nvSpPr>
          <p:cNvPr id="49174" name="Rectangle 2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u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u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Nadpis 4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8229600" cy="1785937"/>
          </a:xfrm>
        </p:spPr>
        <p:txBody>
          <a:bodyPr anchorCtr="0"/>
          <a:lstStyle/>
          <a:p>
            <a:endParaRPr lang="cs-CZ"/>
          </a:p>
        </p:txBody>
      </p:sp>
      <p:sp>
        <p:nvSpPr>
          <p:cNvPr id="2051" name="Zástupný symbol pro obsah 5"/>
          <p:cNvSpPr>
            <a:spLocks noGrp="1"/>
          </p:cNvSpPr>
          <p:nvPr>
            <p:ph idx="4294967295"/>
          </p:nvPr>
        </p:nvSpPr>
        <p:spPr>
          <a:xfrm>
            <a:off x="468313" y="2133600"/>
            <a:ext cx="8218487" cy="4464050"/>
          </a:xfrm>
        </p:spPr>
        <p:txBody>
          <a:bodyPr/>
          <a:lstStyle/>
          <a:p>
            <a:r>
              <a:rPr lang="cs-CZ" sz="240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Název školy: </a:t>
            </a:r>
            <a:r>
              <a:rPr lang="cs-CZ" sz="180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Střední zdravotnická škola a vyšší odborná škola zdravotnická Karlovy Vary</a:t>
            </a:r>
          </a:p>
          <a:p>
            <a:r>
              <a:rPr lang="cs-CZ" sz="180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Číslo projektu: CZ.1.07/1.5.00/34.0953 </a:t>
            </a:r>
          </a:p>
          <a:p>
            <a:r>
              <a:rPr lang="cs-CZ" sz="240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Vzdělávací materiál: </a:t>
            </a:r>
            <a:r>
              <a:rPr lang="cs-CZ" sz="240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</a:rPr>
              <a:t>Defekty chrupu</a:t>
            </a:r>
            <a:endParaRPr lang="cs-CZ" sz="200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Arial" charset="0"/>
            </a:endParaRPr>
          </a:p>
          <a:p>
            <a:pPr>
              <a:buFont typeface="Wingdings" pitchFamily="2" charset="2"/>
              <a:buNone/>
            </a:pPr>
            <a:r>
              <a:rPr lang="cs-CZ" sz="180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      Šablona III/2 Inovace a zkvalitnění výuky prostřednictvím ICT</a:t>
            </a:r>
          </a:p>
          <a:p>
            <a:r>
              <a:rPr lang="cs-CZ" sz="240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Název materiálu: </a:t>
            </a:r>
            <a:r>
              <a:rPr lang="cs-CZ" sz="180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VY_32_INOVACE_ZSP.4.13</a:t>
            </a:r>
          </a:p>
          <a:p>
            <a:r>
              <a:rPr lang="cs-CZ" sz="240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Datum tvorby: </a:t>
            </a:r>
            <a:r>
              <a:rPr lang="cs-CZ" sz="240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rPr>
              <a:t>11. 11. 2013</a:t>
            </a:r>
            <a:endParaRPr lang="cs-CZ" sz="180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Calibri" pitchFamily="34" charset="0"/>
            </a:endParaRPr>
          </a:p>
          <a:p>
            <a:r>
              <a:rPr lang="cs-CZ" sz="180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Vyučovací předmět, ročník, obor: ZSP, 4. ročník, Asistent zubního technika</a:t>
            </a:r>
          </a:p>
          <a:p>
            <a:r>
              <a:rPr lang="cs-CZ" sz="240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Autor: </a:t>
            </a:r>
            <a:r>
              <a:rPr lang="cs-CZ" sz="180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Mgr. Martina Nová</a:t>
            </a:r>
          </a:p>
          <a:p>
            <a:r>
              <a:rPr lang="cs-CZ" sz="240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Anotace:</a:t>
            </a:r>
            <a:r>
              <a:rPr lang="cs-CZ" sz="160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Vzdělávací materiál využívá ICT při výuce a tím inovuje výuku praktického vyučování, zároveň motivuje a aktivuje žáky. Seznamuje  se základním</a:t>
            </a:r>
          </a:p>
        </p:txBody>
      </p:sp>
      <p:pic>
        <p:nvPicPr>
          <p:cNvPr id="2052" name="Picture 4"/>
          <p:cNvPicPr>
            <a:picLocks noGrp="1" noChangeAspect="1" noChangeArrowheads="1"/>
          </p:cNvPicPr>
          <p:nvPr>
            <p:ph type="title" idx="4294967295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755650" y="277813"/>
            <a:ext cx="7489825" cy="1566862"/>
          </a:xfrm>
          <a:noFill/>
        </p:spPr>
      </p:pic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4294967295"/>
          </p:nvPr>
        </p:nvSpPr>
        <p:spPr>
          <a:xfrm>
            <a:off x="684213" y="2276475"/>
            <a:ext cx="7705725" cy="2952750"/>
          </a:xfrm>
          <a:solidFill>
            <a:schemeClr val="accent1">
              <a:lumMod val="20000"/>
              <a:lumOff val="80000"/>
            </a:schemeClr>
          </a:solidFill>
        </p:spPr>
        <p:txBody>
          <a:bodyPr/>
          <a:lstStyle/>
          <a:p>
            <a:pPr algn="ctr">
              <a:buFont typeface="Wingdings" pitchFamily="2" charset="2"/>
              <a:buNone/>
            </a:pPr>
            <a:endParaRPr lang="cs-CZ" sz="6000" b="1">
              <a:solidFill>
                <a:srgbClr val="E46C0A"/>
              </a:solidFill>
            </a:endParaRPr>
          </a:p>
          <a:p>
            <a:pPr algn="ctr">
              <a:buFont typeface="Wingdings" pitchFamily="2" charset="2"/>
              <a:buNone/>
            </a:pPr>
            <a:r>
              <a:rPr lang="cs-CZ" sz="6000" b="1">
                <a:solidFill>
                  <a:srgbClr val="E46C0A"/>
                </a:solidFill>
                <a:latin typeface="Arial" charset="0"/>
              </a:rPr>
              <a:t>Defekty chrupu</a:t>
            </a: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8229600" cy="1038225"/>
          </a:xfrm>
        </p:spPr>
        <p:txBody>
          <a:bodyPr/>
          <a:lstStyle/>
          <a:p>
            <a:r>
              <a:rPr lang="cs-CZ" sz="3600" b="1"/>
              <a:t>Defekty dolního zubního oblouku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66738" y="1341438"/>
            <a:ext cx="8253412" cy="5183187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cs-CZ"/>
              <a:t> Oboustranně zkrácený zubní oblouk </a:t>
            </a:r>
          </a:p>
          <a:p>
            <a:pPr algn="ctr">
              <a:buFont typeface="Wingdings" pitchFamily="2" charset="2"/>
              <a:buNone/>
            </a:pPr>
            <a:r>
              <a:rPr lang="cs-CZ"/>
              <a:t>II.třída.</a:t>
            </a:r>
          </a:p>
        </p:txBody>
      </p:sp>
      <p:pic>
        <p:nvPicPr>
          <p:cNvPr id="26629" name="Picture 5" descr="100_095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650" y="2636838"/>
            <a:ext cx="3311525" cy="2636837"/>
          </a:xfrm>
          <a:prstGeom prst="rect">
            <a:avLst/>
          </a:prstGeom>
          <a:noFill/>
        </p:spPr>
      </p:pic>
      <p:pic>
        <p:nvPicPr>
          <p:cNvPr id="26630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6825" y="2708275"/>
            <a:ext cx="3203575" cy="2498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6632" name="Text Box 8"/>
          <p:cNvSpPr txBox="1">
            <a:spLocks noChangeArrowheads="1"/>
          </p:cNvSpPr>
          <p:nvPr/>
        </p:nvSpPr>
        <p:spPr bwMode="auto">
          <a:xfrm>
            <a:off x="611188" y="5516563"/>
            <a:ext cx="3332162" cy="91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cs-CZ"/>
              <a:t>Oboustranně zkrácený zubní oblouk s mezerou II. třída – sedlová náhrada.</a:t>
            </a:r>
          </a:p>
        </p:txBody>
      </p:sp>
      <p:sp>
        <p:nvSpPr>
          <p:cNvPr id="26633" name="Text Box 9"/>
          <p:cNvSpPr txBox="1">
            <a:spLocks noChangeArrowheads="1"/>
          </p:cNvSpPr>
          <p:nvPr/>
        </p:nvSpPr>
        <p:spPr bwMode="auto">
          <a:xfrm>
            <a:off x="5343525" y="5461000"/>
            <a:ext cx="3332163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cs-CZ"/>
              <a:t>Oboustranně zkrácený zubní oblouk bez mezer II. třída – sedlová náhrada.</a:t>
            </a:r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cs-CZ" sz="3200" b="1"/>
              <a:t>Defekty dolního zubního oblouku</a:t>
            </a:r>
          </a:p>
        </p:txBody>
      </p:sp>
      <p:pic>
        <p:nvPicPr>
          <p:cNvPr id="53252" name="Picture 4" descr="100_097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3356992"/>
            <a:ext cx="3384550" cy="2684463"/>
          </a:xfrm>
          <a:prstGeom prst="rect">
            <a:avLst/>
          </a:prstGeom>
          <a:noFill/>
        </p:spPr>
      </p:pic>
      <p:pic>
        <p:nvPicPr>
          <p:cNvPr id="53253" name="Picture 5" descr="100_0955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932040" y="3356992"/>
            <a:ext cx="3382962" cy="2660650"/>
          </a:xfrm>
          <a:noFill/>
          <a:ln/>
        </p:spPr>
      </p:pic>
      <p:sp>
        <p:nvSpPr>
          <p:cNvPr id="5" name="TextovéPole 4"/>
          <p:cNvSpPr txBox="1"/>
          <p:nvPr/>
        </p:nvSpPr>
        <p:spPr>
          <a:xfrm>
            <a:off x="2555776" y="2204864"/>
            <a:ext cx="45365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dirty="0" smtClean="0"/>
              <a:t>Urči defekty chrupu.</a:t>
            </a:r>
            <a:endParaRPr lang="cs-CZ" sz="28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8229600" cy="919162"/>
          </a:xfrm>
        </p:spPr>
        <p:txBody>
          <a:bodyPr/>
          <a:lstStyle/>
          <a:p>
            <a:r>
              <a:rPr lang="cs-CZ" sz="3600" b="1"/>
              <a:t>Defekty horního zubního oblouku</a:t>
            </a:r>
          </a:p>
        </p:txBody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196975"/>
            <a:ext cx="8229600" cy="4933950"/>
          </a:xfrm>
        </p:spPr>
        <p:txBody>
          <a:bodyPr/>
          <a:lstStyle/>
          <a:p>
            <a:endParaRPr lang="cs-CZ"/>
          </a:p>
        </p:txBody>
      </p:sp>
      <p:pic>
        <p:nvPicPr>
          <p:cNvPr id="51204" name="Picture 4" descr="100_095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550" y="2852738"/>
            <a:ext cx="3024188" cy="2540000"/>
          </a:xfrm>
          <a:prstGeom prst="rect">
            <a:avLst/>
          </a:prstGeom>
          <a:noFill/>
        </p:spPr>
      </p:pic>
      <p:pic>
        <p:nvPicPr>
          <p:cNvPr id="51205" name="Picture 5" descr="100_095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92725" y="2781300"/>
            <a:ext cx="3097213" cy="2560638"/>
          </a:xfrm>
          <a:prstGeom prst="rect">
            <a:avLst/>
          </a:prstGeom>
          <a:noFill/>
        </p:spPr>
      </p:pic>
      <p:sp>
        <p:nvSpPr>
          <p:cNvPr id="51207" name="Text Box 7"/>
          <p:cNvSpPr txBox="1">
            <a:spLocks noChangeArrowheads="1"/>
          </p:cNvSpPr>
          <p:nvPr/>
        </p:nvSpPr>
        <p:spPr bwMode="auto">
          <a:xfrm>
            <a:off x="827088" y="2205038"/>
            <a:ext cx="3506787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cs-CZ"/>
              <a:t>Snímatelný můstek I. třída</a:t>
            </a:r>
          </a:p>
        </p:txBody>
      </p:sp>
      <p:sp>
        <p:nvSpPr>
          <p:cNvPr id="51208" name="Text Box 8"/>
          <p:cNvSpPr txBox="1">
            <a:spLocks noChangeArrowheads="1"/>
          </p:cNvSpPr>
          <p:nvPr/>
        </p:nvSpPr>
        <p:spPr bwMode="auto">
          <a:xfrm>
            <a:off x="5148065" y="2205038"/>
            <a:ext cx="3254574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cs-CZ" dirty="0"/>
              <a:t>Sedlová náhrada II. třída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8229600" cy="919162"/>
          </a:xfrm>
        </p:spPr>
        <p:txBody>
          <a:bodyPr/>
          <a:lstStyle/>
          <a:p>
            <a:r>
              <a:rPr lang="cs-CZ" sz="3200" b="1"/>
              <a:t>Defekty horního zubního oblouku</a:t>
            </a:r>
          </a:p>
        </p:txBody>
      </p:sp>
      <p:pic>
        <p:nvPicPr>
          <p:cNvPr id="52228" name="Picture 4" descr="100_097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3068960"/>
            <a:ext cx="3744912" cy="2944812"/>
          </a:xfrm>
          <a:prstGeom prst="rect">
            <a:avLst/>
          </a:prstGeom>
          <a:noFill/>
        </p:spPr>
      </p:pic>
      <p:pic>
        <p:nvPicPr>
          <p:cNvPr id="52229" name="Picture 5" descr="100_0976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5076056" y="3140968"/>
            <a:ext cx="3384550" cy="2854325"/>
          </a:xfrm>
          <a:noFill/>
          <a:ln/>
        </p:spPr>
      </p:pic>
      <p:sp>
        <p:nvSpPr>
          <p:cNvPr id="52230" name="Text Box 6"/>
          <p:cNvSpPr txBox="1">
            <a:spLocks noChangeArrowheads="1"/>
          </p:cNvSpPr>
          <p:nvPr/>
        </p:nvSpPr>
        <p:spPr bwMode="auto">
          <a:xfrm>
            <a:off x="2555776" y="2076450"/>
            <a:ext cx="504056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cs-CZ" sz="2800" dirty="0" smtClean="0"/>
              <a:t>Urči defekty chrupu.</a:t>
            </a:r>
            <a:endParaRPr lang="cs-CZ" sz="28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76250"/>
            <a:ext cx="8229600" cy="720725"/>
          </a:xfrm>
        </p:spPr>
        <p:txBody>
          <a:bodyPr/>
          <a:lstStyle/>
          <a:p>
            <a:r>
              <a:rPr lang="cs-CZ" sz="4000"/>
              <a:t>Zdroje</a:t>
            </a:r>
          </a:p>
        </p:txBody>
      </p:sp>
      <p:sp>
        <p:nvSpPr>
          <p:cNvPr id="542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sz="1600"/>
              <a:t>Fotografie zhotovila, není-li uvedeno jinak, Mgr. Hana Chalupná.</a:t>
            </a:r>
          </a:p>
          <a:p>
            <a:r>
              <a:rPr lang="cs-CZ" sz="1800"/>
              <a:t>DOSTÁLOVÁ, T. </a:t>
            </a:r>
            <a:r>
              <a:rPr lang="cs-CZ" sz="1800" i="1"/>
              <a:t>Fixní a snímatelná protetika</a:t>
            </a:r>
            <a:r>
              <a:rPr lang="cs-CZ" sz="1800"/>
              <a:t>. 1. vyd. Praha: Grada, 2004. ISBN 80-247-0655-5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Útes">
  <a:themeElements>
    <a:clrScheme name="Útes 5">
      <a:dk1>
        <a:srgbClr val="009999"/>
      </a:dk1>
      <a:lt1>
        <a:srgbClr val="EAEAEA"/>
      </a:lt1>
      <a:dk2>
        <a:srgbClr val="006666"/>
      </a:dk2>
      <a:lt2>
        <a:srgbClr val="FFFFCC"/>
      </a:lt2>
      <a:accent1>
        <a:srgbClr val="339966"/>
      </a:accent1>
      <a:accent2>
        <a:srgbClr val="5E855B"/>
      </a:accent2>
      <a:accent3>
        <a:srgbClr val="AAB8B8"/>
      </a:accent3>
      <a:accent4>
        <a:srgbClr val="C8C8C8"/>
      </a:accent4>
      <a:accent5>
        <a:srgbClr val="ADCAB8"/>
      </a:accent5>
      <a:accent6>
        <a:srgbClr val="547852"/>
      </a:accent6>
      <a:hlink>
        <a:srgbClr val="EEC85E"/>
      </a:hlink>
      <a:folHlink>
        <a:srgbClr val="AA8456"/>
      </a:folHlink>
    </a:clrScheme>
    <a:fontScheme name="Útes">
      <a:majorFont>
        <a:latin typeface="Arial"/>
        <a:ea typeface=""/>
        <a:cs typeface="Arial"/>
      </a:majorFont>
      <a:minorFont>
        <a:latin typeface="Verdana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Útes 1">
        <a:dk1>
          <a:srgbClr val="5B5B49"/>
        </a:dk1>
        <a:lt1>
          <a:srgbClr val="DDDDDD"/>
        </a:lt1>
        <a:dk2>
          <a:srgbClr val="2B2A00"/>
        </a:dk2>
        <a:lt2>
          <a:srgbClr val="E0DFBE"/>
        </a:lt2>
        <a:accent1>
          <a:srgbClr val="878543"/>
        </a:accent1>
        <a:accent2>
          <a:srgbClr val="716E00"/>
        </a:accent2>
        <a:accent3>
          <a:srgbClr val="ACACAA"/>
        </a:accent3>
        <a:accent4>
          <a:srgbClr val="BDBDBD"/>
        </a:accent4>
        <a:accent5>
          <a:srgbClr val="C3C2B0"/>
        </a:accent5>
        <a:accent6>
          <a:srgbClr val="666300"/>
        </a:accent6>
        <a:hlink>
          <a:srgbClr val="CC9900"/>
        </a:hlink>
        <a:folHlink>
          <a:srgbClr val="9966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Útes 2">
        <a:dk1>
          <a:srgbClr val="746354"/>
        </a:dk1>
        <a:lt1>
          <a:srgbClr val="FFFFFF"/>
        </a:lt1>
        <a:dk2>
          <a:srgbClr val="523E26"/>
        </a:dk2>
        <a:lt2>
          <a:srgbClr val="E1DFAF"/>
        </a:lt2>
        <a:accent1>
          <a:srgbClr val="CC9900"/>
        </a:accent1>
        <a:accent2>
          <a:srgbClr val="669900"/>
        </a:accent2>
        <a:accent3>
          <a:srgbClr val="B3AFAC"/>
        </a:accent3>
        <a:accent4>
          <a:srgbClr val="DADADA"/>
        </a:accent4>
        <a:accent5>
          <a:srgbClr val="E2CAAA"/>
        </a:accent5>
        <a:accent6>
          <a:srgbClr val="5C8A00"/>
        </a:accent6>
        <a:hlink>
          <a:srgbClr val="CCCC00"/>
        </a:hlink>
        <a:folHlink>
          <a:srgbClr val="AC793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Útes 3">
        <a:dk1>
          <a:srgbClr val="667B5B"/>
        </a:dk1>
        <a:lt1>
          <a:srgbClr val="E6E6DA"/>
        </a:lt1>
        <a:dk2>
          <a:srgbClr val="295200"/>
        </a:dk2>
        <a:lt2>
          <a:srgbClr val="F3F2D9"/>
        </a:lt2>
        <a:accent1>
          <a:srgbClr val="808000"/>
        </a:accent1>
        <a:accent2>
          <a:srgbClr val="838D75"/>
        </a:accent2>
        <a:accent3>
          <a:srgbClr val="ACB3AA"/>
        </a:accent3>
        <a:accent4>
          <a:srgbClr val="C4C4BA"/>
        </a:accent4>
        <a:accent5>
          <a:srgbClr val="C0C0AA"/>
        </a:accent5>
        <a:accent6>
          <a:srgbClr val="767F69"/>
        </a:accent6>
        <a:hlink>
          <a:srgbClr val="33CC33"/>
        </a:hlink>
        <a:folHlink>
          <a:srgbClr val="33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Útes 4">
        <a:dk1>
          <a:srgbClr val="86615A"/>
        </a:dk1>
        <a:lt1>
          <a:srgbClr val="FFFFFF"/>
        </a:lt1>
        <a:dk2>
          <a:srgbClr val="633427"/>
        </a:dk2>
        <a:lt2>
          <a:srgbClr val="E9DDCD"/>
        </a:lt2>
        <a:accent1>
          <a:srgbClr val="A34545"/>
        </a:accent1>
        <a:accent2>
          <a:srgbClr val="C86400"/>
        </a:accent2>
        <a:accent3>
          <a:srgbClr val="B7AEAC"/>
        </a:accent3>
        <a:accent4>
          <a:srgbClr val="DADADA"/>
        </a:accent4>
        <a:accent5>
          <a:srgbClr val="CEB0B0"/>
        </a:accent5>
        <a:accent6>
          <a:srgbClr val="B55A00"/>
        </a:accent6>
        <a:hlink>
          <a:srgbClr val="ECAE00"/>
        </a:hlink>
        <a:folHlink>
          <a:srgbClr val="BAA88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Útes 5">
        <a:dk1>
          <a:srgbClr val="009999"/>
        </a:dk1>
        <a:lt1>
          <a:srgbClr val="EAEAEA"/>
        </a:lt1>
        <a:dk2>
          <a:srgbClr val="006666"/>
        </a:dk2>
        <a:lt2>
          <a:srgbClr val="FFFFCC"/>
        </a:lt2>
        <a:accent1>
          <a:srgbClr val="339966"/>
        </a:accent1>
        <a:accent2>
          <a:srgbClr val="5E855B"/>
        </a:accent2>
        <a:accent3>
          <a:srgbClr val="AAB8B8"/>
        </a:accent3>
        <a:accent4>
          <a:srgbClr val="C8C8C8"/>
        </a:accent4>
        <a:accent5>
          <a:srgbClr val="ADCAB8"/>
        </a:accent5>
        <a:accent6>
          <a:srgbClr val="547852"/>
        </a:accent6>
        <a:hlink>
          <a:srgbClr val="EEC85E"/>
        </a:hlink>
        <a:folHlink>
          <a:srgbClr val="AA845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Útes 6">
        <a:dk1>
          <a:srgbClr val="B8A47C"/>
        </a:dk1>
        <a:lt1>
          <a:srgbClr val="FFFFFF"/>
        </a:lt1>
        <a:dk2>
          <a:srgbClr val="A68A58"/>
        </a:dk2>
        <a:lt2>
          <a:srgbClr val="DAD79C"/>
        </a:lt2>
        <a:accent1>
          <a:srgbClr val="816B35"/>
        </a:accent1>
        <a:accent2>
          <a:srgbClr val="FFCC00"/>
        </a:accent2>
        <a:accent3>
          <a:srgbClr val="D0C4B4"/>
        </a:accent3>
        <a:accent4>
          <a:srgbClr val="DADADA"/>
        </a:accent4>
        <a:accent5>
          <a:srgbClr val="C1BAAE"/>
        </a:accent5>
        <a:accent6>
          <a:srgbClr val="E7B900"/>
        </a:accent6>
        <a:hlink>
          <a:srgbClr val="0066CC"/>
        </a:hlink>
        <a:folHlink>
          <a:srgbClr val="00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Útes 7">
        <a:dk1>
          <a:srgbClr val="336699"/>
        </a:dk1>
        <a:lt1>
          <a:srgbClr val="F8F8F8"/>
        </a:lt1>
        <a:dk2>
          <a:srgbClr val="003366"/>
        </a:dk2>
        <a:lt2>
          <a:srgbClr val="D1DDD4"/>
        </a:lt2>
        <a:accent1>
          <a:srgbClr val="3399FF"/>
        </a:accent1>
        <a:accent2>
          <a:srgbClr val="006699"/>
        </a:accent2>
        <a:accent3>
          <a:srgbClr val="AAADB8"/>
        </a:accent3>
        <a:accent4>
          <a:srgbClr val="D4D4D4"/>
        </a:accent4>
        <a:accent5>
          <a:srgbClr val="ADCAFF"/>
        </a:accent5>
        <a:accent6>
          <a:srgbClr val="005C8A"/>
        </a:accent6>
        <a:hlink>
          <a:srgbClr val="86C0CE"/>
        </a:hlink>
        <a:folHlink>
          <a:srgbClr val="00808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Cliff</Template>
  <TotalTime>375</TotalTime>
  <Words>193</Words>
  <Application>Microsoft Office PowerPoint</Application>
  <PresentationFormat>Předvádění na obrazovce (4:3)</PresentationFormat>
  <Paragraphs>27</Paragraphs>
  <Slides>7</Slides>
  <Notes>1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7</vt:i4>
      </vt:variant>
    </vt:vector>
  </HeadingPairs>
  <TitlesOfParts>
    <vt:vector size="8" baseType="lpstr">
      <vt:lpstr>Útes</vt:lpstr>
      <vt:lpstr>Snímek 1</vt:lpstr>
      <vt:lpstr>Snímek 2</vt:lpstr>
      <vt:lpstr>Defekty dolního zubního oblouku</vt:lpstr>
      <vt:lpstr>Defekty dolního zubního oblouku</vt:lpstr>
      <vt:lpstr>Defekty horního zubního oblouku</vt:lpstr>
      <vt:lpstr>Defekty horního zubního oblouku</vt:lpstr>
      <vt:lpstr>Zdroje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Snímek 1</dc:title>
  <dc:creator>Hana Chalupná</dc:creator>
  <cp:lastModifiedBy>Chalupna</cp:lastModifiedBy>
  <cp:revision>62</cp:revision>
  <dcterms:created xsi:type="dcterms:W3CDTF">2012-09-08T10:46:23Z</dcterms:created>
  <dcterms:modified xsi:type="dcterms:W3CDTF">2013-12-08T16:12:18Z</dcterms:modified>
</cp:coreProperties>
</file>